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90" r:id="rId7"/>
    <p:sldId id="265" r:id="rId8"/>
    <p:sldId id="264" r:id="rId9"/>
    <p:sldId id="268" r:id="rId10"/>
    <p:sldId id="267" r:id="rId11"/>
    <p:sldId id="269" r:id="rId12"/>
    <p:sldId id="294" r:id="rId13"/>
    <p:sldId id="272" r:id="rId14"/>
    <p:sldId id="271" r:id="rId15"/>
    <p:sldId id="292" r:id="rId16"/>
    <p:sldId id="293" r:id="rId17"/>
    <p:sldId id="277" r:id="rId18"/>
    <p:sldId id="283" r:id="rId19"/>
    <p:sldId id="286"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 mediu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643"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CDLF VIDRA" userId="06c576ef638bd98b" providerId="LiveId" clId="{07A6777C-658D-4A6E-8748-D3E5C74954E8}"/>
    <pc:docChg chg="undo custSel addSld delSld modSld">
      <pc:chgData name="ICDLF VIDRA" userId="06c576ef638bd98b" providerId="LiveId" clId="{07A6777C-658D-4A6E-8748-D3E5C74954E8}" dt="2023-10-08T19:02:52.645" v="776" actId="1076"/>
      <pc:docMkLst>
        <pc:docMk/>
      </pc:docMkLst>
      <pc:sldChg chg="modSp mod">
        <pc:chgData name="ICDLF VIDRA" userId="06c576ef638bd98b" providerId="LiveId" clId="{07A6777C-658D-4A6E-8748-D3E5C74954E8}" dt="2023-10-08T17:24:13.442" v="277" actId="20577"/>
        <pc:sldMkLst>
          <pc:docMk/>
          <pc:sldMk cId="2659750030" sldId="259"/>
        </pc:sldMkLst>
        <pc:spChg chg="mod">
          <ac:chgData name="ICDLF VIDRA" userId="06c576ef638bd98b" providerId="LiveId" clId="{07A6777C-658D-4A6E-8748-D3E5C74954E8}" dt="2023-10-08T17:24:13.442" v="277" actId="20577"/>
          <ac:spMkLst>
            <pc:docMk/>
            <pc:sldMk cId="2659750030" sldId="259"/>
            <ac:spMk id="3" creationId="{2AF94803-6CF8-C106-9E8A-0A3DE9D8D269}"/>
          </ac:spMkLst>
        </pc:spChg>
        <pc:spChg chg="mod">
          <ac:chgData name="ICDLF VIDRA" userId="06c576ef638bd98b" providerId="LiveId" clId="{07A6777C-658D-4A6E-8748-D3E5C74954E8}" dt="2023-10-08T17:05:37.882" v="135" actId="207"/>
          <ac:spMkLst>
            <pc:docMk/>
            <pc:sldMk cId="2659750030" sldId="259"/>
            <ac:spMk id="8" creationId="{90CC5BF4-6E1B-5D99-3049-A989830F5D8E}"/>
          </ac:spMkLst>
        </pc:spChg>
        <pc:spChg chg="mod">
          <ac:chgData name="ICDLF VIDRA" userId="06c576ef638bd98b" providerId="LiveId" clId="{07A6777C-658D-4A6E-8748-D3E5C74954E8}" dt="2023-10-08T17:05:41.900" v="136" actId="207"/>
          <ac:spMkLst>
            <pc:docMk/>
            <pc:sldMk cId="2659750030" sldId="259"/>
            <ac:spMk id="9" creationId="{5BB6EDC8-488F-32D7-A7A4-EF49E94760A5}"/>
          </ac:spMkLst>
        </pc:spChg>
      </pc:sldChg>
      <pc:sldChg chg="modSp mod">
        <pc:chgData name="ICDLF VIDRA" userId="06c576ef638bd98b" providerId="LiveId" clId="{07A6777C-658D-4A6E-8748-D3E5C74954E8}" dt="2023-10-08T17:24:28.742" v="287" actId="20577"/>
        <pc:sldMkLst>
          <pc:docMk/>
          <pc:sldMk cId="1747672997" sldId="260"/>
        </pc:sldMkLst>
        <pc:spChg chg="mod">
          <ac:chgData name="ICDLF VIDRA" userId="06c576ef638bd98b" providerId="LiveId" clId="{07A6777C-658D-4A6E-8748-D3E5C74954E8}" dt="2023-10-08T17:24:19.177" v="279" actId="20577"/>
          <ac:spMkLst>
            <pc:docMk/>
            <pc:sldMk cId="1747672997" sldId="260"/>
            <ac:spMk id="3" creationId="{5F4D9E37-EBDD-CD32-F5E8-6EAD79D439CA}"/>
          </ac:spMkLst>
        </pc:spChg>
        <pc:spChg chg="mod">
          <ac:chgData name="ICDLF VIDRA" userId="06c576ef638bd98b" providerId="LiveId" clId="{07A6777C-658D-4A6E-8748-D3E5C74954E8}" dt="2023-10-08T17:24:28.742" v="287" actId="20577"/>
          <ac:spMkLst>
            <pc:docMk/>
            <pc:sldMk cId="1747672997" sldId="260"/>
            <ac:spMk id="4" creationId="{FB1FD9AD-ACCA-1BBE-2786-A78476470C75}"/>
          </ac:spMkLst>
        </pc:spChg>
      </pc:sldChg>
      <pc:sldChg chg="modSp mod">
        <pc:chgData name="ICDLF VIDRA" userId="06c576ef638bd98b" providerId="LiveId" clId="{07A6777C-658D-4A6E-8748-D3E5C74954E8}" dt="2023-10-08T17:25:11.822" v="310" actId="20577"/>
        <pc:sldMkLst>
          <pc:docMk/>
          <pc:sldMk cId="1280924426" sldId="261"/>
        </pc:sldMkLst>
        <pc:spChg chg="mod">
          <ac:chgData name="ICDLF VIDRA" userId="06c576ef638bd98b" providerId="LiveId" clId="{07A6777C-658D-4A6E-8748-D3E5C74954E8}" dt="2023-10-08T17:25:00.826" v="302" actId="20577"/>
          <ac:spMkLst>
            <pc:docMk/>
            <pc:sldMk cId="1280924426" sldId="261"/>
            <ac:spMk id="3" creationId="{6342FB8A-E798-CC28-B520-4FF9A5BD4643}"/>
          </ac:spMkLst>
        </pc:spChg>
        <pc:spChg chg="mod">
          <ac:chgData name="ICDLF VIDRA" userId="06c576ef638bd98b" providerId="LiveId" clId="{07A6777C-658D-4A6E-8748-D3E5C74954E8}" dt="2023-10-08T17:25:11.822" v="310" actId="20577"/>
          <ac:spMkLst>
            <pc:docMk/>
            <pc:sldMk cId="1280924426" sldId="261"/>
            <ac:spMk id="4" creationId="{63E51FE5-2964-D98E-55CB-99A477CB7CFE}"/>
          </ac:spMkLst>
        </pc:spChg>
      </pc:sldChg>
      <pc:sldChg chg="modSp mod">
        <pc:chgData name="ICDLF VIDRA" userId="06c576ef638bd98b" providerId="LiveId" clId="{07A6777C-658D-4A6E-8748-D3E5C74954E8}" dt="2023-10-08T17:25:49.125" v="330" actId="20577"/>
        <pc:sldMkLst>
          <pc:docMk/>
          <pc:sldMk cId="591126364" sldId="262"/>
        </pc:sldMkLst>
        <pc:spChg chg="mod">
          <ac:chgData name="ICDLF VIDRA" userId="06c576ef638bd98b" providerId="LiveId" clId="{07A6777C-658D-4A6E-8748-D3E5C74954E8}" dt="2023-10-08T17:25:38.380" v="322" actId="20577"/>
          <ac:spMkLst>
            <pc:docMk/>
            <pc:sldMk cId="591126364" sldId="262"/>
            <ac:spMk id="3" creationId="{56E366A1-1303-5234-CE6A-02793902CEE8}"/>
          </ac:spMkLst>
        </pc:spChg>
        <pc:spChg chg="mod">
          <ac:chgData name="ICDLF VIDRA" userId="06c576ef638bd98b" providerId="LiveId" clId="{07A6777C-658D-4A6E-8748-D3E5C74954E8}" dt="2023-10-08T17:25:49.125" v="330" actId="20577"/>
          <ac:spMkLst>
            <pc:docMk/>
            <pc:sldMk cId="591126364" sldId="262"/>
            <ac:spMk id="4" creationId="{6CF42571-BAC9-D586-3F63-92DD2569AE54}"/>
          </ac:spMkLst>
        </pc:spChg>
      </pc:sldChg>
      <pc:sldChg chg="addSp delSp modSp mod">
        <pc:chgData name="ICDLF VIDRA" userId="06c576ef638bd98b" providerId="LiveId" clId="{07A6777C-658D-4A6E-8748-D3E5C74954E8}" dt="2023-10-08T17:25:55.571" v="331" actId="1076"/>
        <pc:sldMkLst>
          <pc:docMk/>
          <pc:sldMk cId="3990706325" sldId="263"/>
        </pc:sldMkLst>
        <pc:spChg chg="mod">
          <ac:chgData name="ICDLF VIDRA" userId="06c576ef638bd98b" providerId="LiveId" clId="{07A6777C-658D-4A6E-8748-D3E5C74954E8}" dt="2023-10-08T17:23:47.037" v="267" actId="20577"/>
          <ac:spMkLst>
            <pc:docMk/>
            <pc:sldMk cId="3990706325" sldId="263"/>
            <ac:spMk id="3" creationId="{38E8EDC9-3827-B510-EC8D-C438D01FA43A}"/>
          </ac:spMkLst>
        </pc:spChg>
        <pc:spChg chg="mod">
          <ac:chgData name="ICDLF VIDRA" userId="06c576ef638bd98b" providerId="LiveId" clId="{07A6777C-658D-4A6E-8748-D3E5C74954E8}" dt="2023-10-08T17:25:55.571" v="331" actId="1076"/>
          <ac:spMkLst>
            <pc:docMk/>
            <pc:sldMk cId="3990706325" sldId="263"/>
            <ac:spMk id="4" creationId="{BE350579-AE82-291E-1971-08EEA11B3548}"/>
          </ac:spMkLst>
        </pc:spChg>
        <pc:spChg chg="mod">
          <ac:chgData name="ICDLF VIDRA" userId="06c576ef638bd98b" providerId="LiveId" clId="{07A6777C-658D-4A6E-8748-D3E5C74954E8}" dt="2023-10-08T17:03:32.136" v="111" actId="14100"/>
          <ac:spMkLst>
            <pc:docMk/>
            <pc:sldMk cId="3990706325" sldId="263"/>
            <ac:spMk id="10" creationId="{EC20FB15-8AE1-B144-1D73-704AE33A4C07}"/>
          </ac:spMkLst>
        </pc:spChg>
        <pc:spChg chg="mod">
          <ac:chgData name="ICDLF VIDRA" userId="06c576ef638bd98b" providerId="LiveId" clId="{07A6777C-658D-4A6E-8748-D3E5C74954E8}" dt="2023-10-08T17:05:15.836" v="132" actId="207"/>
          <ac:spMkLst>
            <pc:docMk/>
            <pc:sldMk cId="3990706325" sldId="263"/>
            <ac:spMk id="11" creationId="{6D6744FF-DFCC-170A-1132-9599092A3D10}"/>
          </ac:spMkLst>
        </pc:spChg>
        <pc:spChg chg="mod">
          <ac:chgData name="ICDLF VIDRA" userId="06c576ef638bd98b" providerId="LiveId" clId="{07A6777C-658D-4A6E-8748-D3E5C74954E8}" dt="2023-10-08T17:05:27.349" v="134" actId="207"/>
          <ac:spMkLst>
            <pc:docMk/>
            <pc:sldMk cId="3990706325" sldId="263"/>
            <ac:spMk id="12" creationId="{1CF9E447-F5D0-4A73-2367-4B74808645AA}"/>
          </ac:spMkLst>
        </pc:spChg>
        <pc:spChg chg="add mod">
          <ac:chgData name="ICDLF VIDRA" userId="06c576ef638bd98b" providerId="LiveId" clId="{07A6777C-658D-4A6E-8748-D3E5C74954E8}" dt="2023-10-08T17:04:54.934" v="128" actId="1076"/>
          <ac:spMkLst>
            <pc:docMk/>
            <pc:sldMk cId="3990706325" sldId="263"/>
            <ac:spMk id="14" creationId="{5F8C71E9-1EE8-4059-868E-CE279A95166D}"/>
          </ac:spMkLst>
        </pc:spChg>
        <pc:spChg chg="add del mod">
          <ac:chgData name="ICDLF VIDRA" userId="06c576ef638bd98b" providerId="LiveId" clId="{07A6777C-658D-4A6E-8748-D3E5C74954E8}" dt="2023-10-08T17:05:02.055" v="129" actId="21"/>
          <ac:spMkLst>
            <pc:docMk/>
            <pc:sldMk cId="3990706325" sldId="263"/>
            <ac:spMk id="15" creationId="{A6E0978D-7738-691E-04B0-D6EA3F711043}"/>
          </ac:spMkLst>
        </pc:spChg>
        <pc:spChg chg="add mod">
          <ac:chgData name="ICDLF VIDRA" userId="06c576ef638bd98b" providerId="LiveId" clId="{07A6777C-658D-4A6E-8748-D3E5C74954E8}" dt="2023-10-08T17:05:10.637" v="131" actId="1076"/>
          <ac:spMkLst>
            <pc:docMk/>
            <pc:sldMk cId="3990706325" sldId="263"/>
            <ac:spMk id="16" creationId="{AB35923A-8622-96C9-AB7C-EC01403F2F7E}"/>
          </ac:spMkLst>
        </pc:spChg>
      </pc:sldChg>
      <pc:sldChg chg="addSp modSp new mod">
        <pc:chgData name="ICDLF VIDRA" userId="06c576ef638bd98b" providerId="LiveId" clId="{07A6777C-658D-4A6E-8748-D3E5C74954E8}" dt="2023-10-08T17:58:22.604" v="510" actId="20577"/>
        <pc:sldMkLst>
          <pc:docMk/>
          <pc:sldMk cId="2870154041" sldId="264"/>
        </pc:sldMkLst>
        <pc:spChg chg="add mod">
          <ac:chgData name="ICDLF VIDRA" userId="06c576ef638bd98b" providerId="LiveId" clId="{07A6777C-658D-4A6E-8748-D3E5C74954E8}" dt="2023-10-08T17:23:21.478" v="255" actId="20577"/>
          <ac:spMkLst>
            <pc:docMk/>
            <pc:sldMk cId="2870154041" sldId="264"/>
            <ac:spMk id="3" creationId="{1BFCFE11-F8F0-3CF1-0380-538FA64E95D1}"/>
          </ac:spMkLst>
        </pc:spChg>
        <pc:spChg chg="add mod">
          <ac:chgData name="ICDLF VIDRA" userId="06c576ef638bd98b" providerId="LiveId" clId="{07A6777C-658D-4A6E-8748-D3E5C74954E8}" dt="2023-10-08T17:23:41.194" v="265" actId="20577"/>
          <ac:spMkLst>
            <pc:docMk/>
            <pc:sldMk cId="2870154041" sldId="264"/>
            <ac:spMk id="4" creationId="{5B1766C1-3B10-30FD-0795-B57E9BFE5FB1}"/>
          </ac:spMkLst>
        </pc:spChg>
        <pc:spChg chg="add mod">
          <ac:chgData name="ICDLF VIDRA" userId="06c576ef638bd98b" providerId="LiveId" clId="{07A6777C-658D-4A6E-8748-D3E5C74954E8}" dt="2023-10-08T17:07:56.121" v="142"/>
          <ac:spMkLst>
            <pc:docMk/>
            <pc:sldMk cId="2870154041" sldId="264"/>
            <ac:spMk id="5" creationId="{991B7A24-1CF5-B27B-1C5E-16904E827FB6}"/>
          </ac:spMkLst>
        </pc:spChg>
        <pc:spChg chg="add mod">
          <ac:chgData name="ICDLF VIDRA" userId="06c576ef638bd98b" providerId="LiveId" clId="{07A6777C-658D-4A6E-8748-D3E5C74954E8}" dt="2023-10-08T17:58:22.604" v="510" actId="20577"/>
          <ac:spMkLst>
            <pc:docMk/>
            <pc:sldMk cId="2870154041" sldId="264"/>
            <ac:spMk id="7" creationId="{24DC0C7E-AA2E-9987-45AA-68A25DEE76B4}"/>
          </ac:spMkLst>
        </pc:spChg>
        <pc:picChg chg="add mod">
          <ac:chgData name="ICDLF VIDRA" userId="06c576ef638bd98b" providerId="LiveId" clId="{07A6777C-658D-4A6E-8748-D3E5C74954E8}" dt="2023-10-08T17:06:07.461" v="137"/>
          <ac:picMkLst>
            <pc:docMk/>
            <pc:sldMk cId="2870154041" sldId="264"/>
            <ac:picMk id="2" creationId="{D1B9425B-F653-1CF2-0BA0-0183A46A2CF6}"/>
          </ac:picMkLst>
        </pc:picChg>
      </pc:sldChg>
      <pc:sldChg chg="addSp modSp new mod">
        <pc:chgData name="ICDLF VIDRA" userId="06c576ef638bd98b" providerId="LiveId" clId="{07A6777C-658D-4A6E-8748-D3E5C74954E8}" dt="2023-10-08T17:24:55.474" v="300" actId="1076"/>
        <pc:sldMkLst>
          <pc:docMk/>
          <pc:sldMk cId="916593223" sldId="265"/>
        </pc:sldMkLst>
        <pc:spChg chg="add mod">
          <ac:chgData name="ICDLF VIDRA" userId="06c576ef638bd98b" providerId="LiveId" clId="{07A6777C-658D-4A6E-8748-D3E5C74954E8}" dt="2023-10-08T17:24:55.474" v="300" actId="1076"/>
          <ac:spMkLst>
            <pc:docMk/>
            <pc:sldMk cId="916593223" sldId="265"/>
            <ac:spMk id="3" creationId="{1B808A3C-D70D-5C12-1996-EFFF1FA2E0DC}"/>
          </ac:spMkLst>
        </pc:spChg>
        <pc:spChg chg="add mod">
          <ac:chgData name="ICDLF VIDRA" userId="06c576ef638bd98b" providerId="LiveId" clId="{07A6777C-658D-4A6E-8748-D3E5C74954E8}" dt="2023-10-08T17:24:50.407" v="299" actId="20577"/>
          <ac:spMkLst>
            <pc:docMk/>
            <pc:sldMk cId="916593223" sldId="265"/>
            <ac:spMk id="4" creationId="{727713C3-D633-0D33-7B01-1A6B4B81D282}"/>
          </ac:spMkLst>
        </pc:spChg>
        <pc:spChg chg="add mod">
          <ac:chgData name="ICDLF VIDRA" userId="06c576ef638bd98b" providerId="LiveId" clId="{07A6777C-658D-4A6E-8748-D3E5C74954E8}" dt="2023-10-08T16:57:02.499" v="59" actId="20577"/>
          <ac:spMkLst>
            <pc:docMk/>
            <pc:sldMk cId="916593223" sldId="265"/>
            <ac:spMk id="5" creationId="{95BB6AF3-3793-741E-216E-88EF5120D151}"/>
          </ac:spMkLst>
        </pc:spChg>
        <pc:spChg chg="add mod">
          <ac:chgData name="ICDLF VIDRA" userId="06c576ef638bd98b" providerId="LiveId" clId="{07A6777C-658D-4A6E-8748-D3E5C74954E8}" dt="2023-10-08T16:58:14.282" v="70" actId="207"/>
          <ac:spMkLst>
            <pc:docMk/>
            <pc:sldMk cId="916593223" sldId="265"/>
            <ac:spMk id="6" creationId="{AE604BB6-E77D-732E-D4DE-133A3AB89E8F}"/>
          </ac:spMkLst>
        </pc:spChg>
        <pc:spChg chg="add mod">
          <ac:chgData name="ICDLF VIDRA" userId="06c576ef638bd98b" providerId="LiveId" clId="{07A6777C-658D-4A6E-8748-D3E5C74954E8}" dt="2023-10-08T16:58:36.564" v="73" actId="207"/>
          <ac:spMkLst>
            <pc:docMk/>
            <pc:sldMk cId="916593223" sldId="265"/>
            <ac:spMk id="7" creationId="{4CBF58E1-9972-C1FB-32DF-CE84D4943A26}"/>
          </ac:spMkLst>
        </pc:spChg>
        <pc:spChg chg="add mod">
          <ac:chgData name="ICDLF VIDRA" userId="06c576ef638bd98b" providerId="LiveId" clId="{07A6777C-658D-4A6E-8748-D3E5C74954E8}" dt="2023-10-08T16:58:20.996" v="71" actId="207"/>
          <ac:spMkLst>
            <pc:docMk/>
            <pc:sldMk cId="916593223" sldId="265"/>
            <ac:spMk id="8" creationId="{CBCBFE16-5F00-86D3-C96F-04C87FD99697}"/>
          </ac:spMkLst>
        </pc:spChg>
        <pc:spChg chg="add mod">
          <ac:chgData name="ICDLF VIDRA" userId="06c576ef638bd98b" providerId="LiveId" clId="{07A6777C-658D-4A6E-8748-D3E5C74954E8}" dt="2023-10-08T16:58:40.388" v="74" actId="207"/>
          <ac:spMkLst>
            <pc:docMk/>
            <pc:sldMk cId="916593223" sldId="265"/>
            <ac:spMk id="9" creationId="{25ACC718-AFC4-E654-F88C-2346425164D8}"/>
          </ac:spMkLst>
        </pc:spChg>
        <pc:picChg chg="add mod">
          <ac:chgData name="ICDLF VIDRA" userId="06c576ef638bd98b" providerId="LiveId" clId="{07A6777C-658D-4A6E-8748-D3E5C74954E8}" dt="2023-10-08T16:55:15.940" v="44"/>
          <ac:picMkLst>
            <pc:docMk/>
            <pc:sldMk cId="916593223" sldId="265"/>
            <ac:picMk id="2" creationId="{9EFA4B1B-4746-4A3D-DCCA-B1BC23521CE8}"/>
          </ac:picMkLst>
        </pc:picChg>
      </pc:sldChg>
      <pc:sldChg chg="new del">
        <pc:chgData name="ICDLF VIDRA" userId="06c576ef638bd98b" providerId="LiveId" clId="{07A6777C-658D-4A6E-8748-D3E5C74954E8}" dt="2023-10-08T16:59:08.764" v="76" actId="2696"/>
        <pc:sldMkLst>
          <pc:docMk/>
          <pc:sldMk cId="969469814" sldId="266"/>
        </pc:sldMkLst>
      </pc:sldChg>
      <pc:sldChg chg="addSp modSp new mod">
        <pc:chgData name="ICDLF VIDRA" userId="06c576ef638bd98b" providerId="LiveId" clId="{07A6777C-658D-4A6E-8748-D3E5C74954E8}" dt="2023-10-08T17:25:31.670" v="320" actId="20577"/>
        <pc:sldMkLst>
          <pc:docMk/>
          <pc:sldMk cId="3597266530" sldId="266"/>
        </pc:sldMkLst>
        <pc:spChg chg="add mod">
          <ac:chgData name="ICDLF VIDRA" userId="06c576ef638bd98b" providerId="LiveId" clId="{07A6777C-658D-4A6E-8748-D3E5C74954E8}" dt="2023-10-08T17:25:16.808" v="312" actId="20577"/>
          <ac:spMkLst>
            <pc:docMk/>
            <pc:sldMk cId="3597266530" sldId="266"/>
            <ac:spMk id="3" creationId="{CFA2223E-17C1-28D5-1023-A49B4BF92025}"/>
          </ac:spMkLst>
        </pc:spChg>
        <pc:spChg chg="add mod">
          <ac:chgData name="ICDLF VIDRA" userId="06c576ef638bd98b" providerId="LiveId" clId="{07A6777C-658D-4A6E-8748-D3E5C74954E8}" dt="2023-10-08T17:25:31.670" v="320" actId="20577"/>
          <ac:spMkLst>
            <pc:docMk/>
            <pc:sldMk cId="3597266530" sldId="266"/>
            <ac:spMk id="4" creationId="{639737B4-F425-F5CF-6460-CB2CF5FE264D}"/>
          </ac:spMkLst>
        </pc:spChg>
        <pc:spChg chg="add mod">
          <ac:chgData name="ICDLF VIDRA" userId="06c576ef638bd98b" providerId="LiveId" clId="{07A6777C-658D-4A6E-8748-D3E5C74954E8}" dt="2023-10-08T17:00:46.640" v="90" actId="1076"/>
          <ac:spMkLst>
            <pc:docMk/>
            <pc:sldMk cId="3597266530" sldId="266"/>
            <ac:spMk id="5" creationId="{EA4D3934-3574-0CBE-082D-1721EA45108A}"/>
          </ac:spMkLst>
        </pc:spChg>
        <pc:spChg chg="add mod">
          <ac:chgData name="ICDLF VIDRA" userId="06c576ef638bd98b" providerId="LiveId" clId="{07A6777C-658D-4A6E-8748-D3E5C74954E8}" dt="2023-10-08T17:05:20.034" v="133" actId="207"/>
          <ac:spMkLst>
            <pc:docMk/>
            <pc:sldMk cId="3597266530" sldId="266"/>
            <ac:spMk id="6" creationId="{C304336D-1768-2A9D-82C2-6C8FD97E4057}"/>
          </ac:spMkLst>
        </pc:spChg>
        <pc:spChg chg="add mod">
          <ac:chgData name="ICDLF VIDRA" userId="06c576ef638bd98b" providerId="LiveId" clId="{07A6777C-658D-4A6E-8748-D3E5C74954E8}" dt="2023-10-08T17:01:18.633" v="92"/>
          <ac:spMkLst>
            <pc:docMk/>
            <pc:sldMk cId="3597266530" sldId="266"/>
            <ac:spMk id="7" creationId="{F5BDEDC4-C0C0-3150-C8CA-91021CD4721E}"/>
          </ac:spMkLst>
        </pc:spChg>
        <pc:graphicFrameChg chg="add mod modGraphic">
          <ac:chgData name="ICDLF VIDRA" userId="06c576ef638bd98b" providerId="LiveId" clId="{07A6777C-658D-4A6E-8748-D3E5C74954E8}" dt="2023-10-08T17:02:53.630" v="107" actId="207"/>
          <ac:graphicFrameMkLst>
            <pc:docMk/>
            <pc:sldMk cId="3597266530" sldId="266"/>
            <ac:graphicFrameMk id="8" creationId="{064A935E-C111-A17C-E029-08C719B3F5F6}"/>
          </ac:graphicFrameMkLst>
        </pc:graphicFrameChg>
        <pc:graphicFrameChg chg="add mod">
          <ac:chgData name="ICDLF VIDRA" userId="06c576ef638bd98b" providerId="LiveId" clId="{07A6777C-658D-4A6E-8748-D3E5C74954E8}" dt="2023-10-08T17:03:09.684" v="109" actId="1076"/>
          <ac:graphicFrameMkLst>
            <pc:docMk/>
            <pc:sldMk cId="3597266530" sldId="266"/>
            <ac:graphicFrameMk id="9" creationId="{97EB0797-8693-8D8C-A338-EA689FB83020}"/>
          </ac:graphicFrameMkLst>
        </pc:graphicFrameChg>
        <pc:picChg chg="add mod">
          <ac:chgData name="ICDLF VIDRA" userId="06c576ef638bd98b" providerId="LiveId" clId="{07A6777C-658D-4A6E-8748-D3E5C74954E8}" dt="2023-10-08T17:00:41.243" v="88" actId="1076"/>
          <ac:picMkLst>
            <pc:docMk/>
            <pc:sldMk cId="3597266530" sldId="266"/>
            <ac:picMk id="2" creationId="{7BC3721D-6AD1-DC84-5BC4-5DC95AE0316A}"/>
          </ac:picMkLst>
        </pc:picChg>
      </pc:sldChg>
      <pc:sldChg chg="addSp modSp new mod">
        <pc:chgData name="ICDLF VIDRA" userId="06c576ef638bd98b" providerId="LiveId" clId="{07A6777C-658D-4A6E-8748-D3E5C74954E8}" dt="2023-10-08T17:58:53.560" v="512" actId="207"/>
        <pc:sldMkLst>
          <pc:docMk/>
          <pc:sldMk cId="634920584" sldId="267"/>
        </pc:sldMkLst>
        <pc:spChg chg="add mod">
          <ac:chgData name="ICDLF VIDRA" userId="06c576ef638bd98b" providerId="LiveId" clId="{07A6777C-658D-4A6E-8748-D3E5C74954E8}" dt="2023-10-08T17:22:49.906" v="235" actId="20577"/>
          <ac:spMkLst>
            <pc:docMk/>
            <pc:sldMk cId="634920584" sldId="267"/>
            <ac:spMk id="3" creationId="{B7AA002F-44E3-02CE-4EB4-22984F7C777E}"/>
          </ac:spMkLst>
        </pc:spChg>
        <pc:spChg chg="add mod">
          <ac:chgData name="ICDLF VIDRA" userId="06c576ef638bd98b" providerId="LiveId" clId="{07A6777C-658D-4A6E-8748-D3E5C74954E8}" dt="2023-10-08T17:23:00.539" v="243" actId="20577"/>
          <ac:spMkLst>
            <pc:docMk/>
            <pc:sldMk cId="634920584" sldId="267"/>
            <ac:spMk id="4" creationId="{465828C2-E602-2395-5F81-FFB6F47E7056}"/>
          </ac:spMkLst>
        </pc:spChg>
        <pc:spChg chg="add mod">
          <ac:chgData name="ICDLF VIDRA" userId="06c576ef638bd98b" providerId="LiveId" clId="{07A6777C-658D-4A6E-8748-D3E5C74954E8}" dt="2023-10-08T17:58:53.560" v="512" actId="207"/>
          <ac:spMkLst>
            <pc:docMk/>
            <pc:sldMk cId="634920584" sldId="267"/>
            <ac:spMk id="6" creationId="{31DF26B7-DE3C-801C-81BD-9D6814A8F1D8}"/>
          </ac:spMkLst>
        </pc:spChg>
        <pc:picChg chg="add mod">
          <ac:chgData name="ICDLF VIDRA" userId="06c576ef638bd98b" providerId="LiveId" clId="{07A6777C-658D-4A6E-8748-D3E5C74954E8}" dt="2023-10-08T17:11:06.205" v="158" actId="1076"/>
          <ac:picMkLst>
            <pc:docMk/>
            <pc:sldMk cId="634920584" sldId="267"/>
            <ac:picMk id="2" creationId="{DED43862-6E32-5405-950C-B59ADD03F4B8}"/>
          </ac:picMkLst>
        </pc:picChg>
      </pc:sldChg>
      <pc:sldChg chg="addSp modSp new mod">
        <pc:chgData name="ICDLF VIDRA" userId="06c576ef638bd98b" providerId="LiveId" clId="{07A6777C-658D-4A6E-8748-D3E5C74954E8}" dt="2023-10-08T17:23:17.071" v="253" actId="20577"/>
        <pc:sldMkLst>
          <pc:docMk/>
          <pc:sldMk cId="3383935155" sldId="268"/>
        </pc:sldMkLst>
        <pc:spChg chg="add mod">
          <ac:chgData name="ICDLF VIDRA" userId="06c576ef638bd98b" providerId="LiveId" clId="{07A6777C-658D-4A6E-8748-D3E5C74954E8}" dt="2023-10-08T17:23:06.542" v="245" actId="20577"/>
          <ac:spMkLst>
            <pc:docMk/>
            <pc:sldMk cId="3383935155" sldId="268"/>
            <ac:spMk id="3" creationId="{028D4CC8-2F72-B549-C198-14DA86F3E0AB}"/>
          </ac:spMkLst>
        </pc:spChg>
        <pc:spChg chg="add mod">
          <ac:chgData name="ICDLF VIDRA" userId="06c576ef638bd98b" providerId="LiveId" clId="{07A6777C-658D-4A6E-8748-D3E5C74954E8}" dt="2023-10-08T17:23:17.071" v="253" actId="20577"/>
          <ac:spMkLst>
            <pc:docMk/>
            <pc:sldMk cId="3383935155" sldId="268"/>
            <ac:spMk id="4" creationId="{E41B1885-5520-128F-6CFF-136CF41B887F}"/>
          </ac:spMkLst>
        </pc:spChg>
        <pc:spChg chg="add mod">
          <ac:chgData name="ICDLF VIDRA" userId="06c576ef638bd98b" providerId="LiveId" clId="{07A6777C-658D-4A6E-8748-D3E5C74954E8}" dt="2023-10-08T17:13:33.727" v="171" actId="207"/>
          <ac:spMkLst>
            <pc:docMk/>
            <pc:sldMk cId="3383935155" sldId="268"/>
            <ac:spMk id="6" creationId="{6582E9DF-12B6-4558-430E-7C3B68884490}"/>
          </ac:spMkLst>
        </pc:spChg>
        <pc:graphicFrameChg chg="add mod modGraphic">
          <ac:chgData name="ICDLF VIDRA" userId="06c576ef638bd98b" providerId="LiveId" clId="{07A6777C-658D-4A6E-8748-D3E5C74954E8}" dt="2023-10-08T17:17:40.872" v="200" actId="255"/>
          <ac:graphicFrameMkLst>
            <pc:docMk/>
            <pc:sldMk cId="3383935155" sldId="268"/>
            <ac:graphicFrameMk id="7" creationId="{AB09D0E5-24D7-4FFB-8963-B67F04F733EB}"/>
          </ac:graphicFrameMkLst>
        </pc:graphicFrameChg>
        <pc:picChg chg="add mod">
          <ac:chgData name="ICDLF VIDRA" userId="06c576ef638bd98b" providerId="LiveId" clId="{07A6777C-658D-4A6E-8748-D3E5C74954E8}" dt="2023-10-08T17:12:28.637" v="162"/>
          <ac:picMkLst>
            <pc:docMk/>
            <pc:sldMk cId="3383935155" sldId="268"/>
            <ac:picMk id="2" creationId="{69F8C564-248F-F1AB-90D4-DD89546FB8D0}"/>
          </ac:picMkLst>
        </pc:picChg>
      </pc:sldChg>
      <pc:sldChg chg="addSp modSp new mod">
        <pc:chgData name="ICDLF VIDRA" userId="06c576ef638bd98b" providerId="LiveId" clId="{07A6777C-658D-4A6E-8748-D3E5C74954E8}" dt="2023-10-08T17:26:26.390" v="339" actId="20577"/>
        <pc:sldMkLst>
          <pc:docMk/>
          <pc:sldMk cId="2648699023" sldId="269"/>
        </pc:sldMkLst>
        <pc:spChg chg="add mod">
          <ac:chgData name="ICDLF VIDRA" userId="06c576ef638bd98b" providerId="LiveId" clId="{07A6777C-658D-4A6E-8748-D3E5C74954E8}" dt="2023-10-08T17:15:33.382" v="188"/>
          <ac:spMkLst>
            <pc:docMk/>
            <pc:sldMk cId="2648699023" sldId="269"/>
            <ac:spMk id="4" creationId="{EB499DFF-F005-74A5-3BFF-12A253213A3C}"/>
          </ac:spMkLst>
        </pc:spChg>
        <pc:spChg chg="add mod">
          <ac:chgData name="ICDLF VIDRA" userId="06c576ef638bd98b" providerId="LiveId" clId="{07A6777C-658D-4A6E-8748-D3E5C74954E8}" dt="2023-10-08T17:26:26.390" v="339" actId="20577"/>
          <ac:spMkLst>
            <pc:docMk/>
            <pc:sldMk cId="2648699023" sldId="269"/>
            <ac:spMk id="5" creationId="{209C7E08-5BA0-BE21-08DF-205473D93100}"/>
          </ac:spMkLst>
        </pc:spChg>
        <pc:spChg chg="add mod">
          <ac:chgData name="ICDLF VIDRA" userId="06c576ef638bd98b" providerId="LiveId" clId="{07A6777C-658D-4A6E-8748-D3E5C74954E8}" dt="2023-10-08T17:17:17.819" v="196" actId="1076"/>
          <ac:spMkLst>
            <pc:docMk/>
            <pc:sldMk cId="2648699023" sldId="269"/>
            <ac:spMk id="7" creationId="{3AAE3B54-F206-643F-BBC7-6BE7848A4609}"/>
          </ac:spMkLst>
        </pc:spChg>
        <pc:graphicFrameChg chg="add mod modGraphic">
          <ac:chgData name="ICDLF VIDRA" userId="06c576ef638bd98b" providerId="LiveId" clId="{07A6777C-658D-4A6E-8748-D3E5C74954E8}" dt="2023-10-08T17:21:46.719" v="215" actId="255"/>
          <ac:graphicFrameMkLst>
            <pc:docMk/>
            <pc:sldMk cId="2648699023" sldId="269"/>
            <ac:graphicFrameMk id="2" creationId="{E48376BF-F14B-FD56-1BBE-5414ACA88909}"/>
          </ac:graphicFrameMkLst>
        </pc:graphicFrameChg>
        <pc:picChg chg="add mod">
          <ac:chgData name="ICDLF VIDRA" userId="06c576ef638bd98b" providerId="LiveId" clId="{07A6777C-658D-4A6E-8748-D3E5C74954E8}" dt="2023-10-08T17:15:24.907" v="187"/>
          <ac:picMkLst>
            <pc:docMk/>
            <pc:sldMk cId="2648699023" sldId="269"/>
            <ac:picMk id="3" creationId="{883224AE-9CCD-C1CB-A027-9C4AE24133E8}"/>
          </ac:picMkLst>
        </pc:picChg>
      </pc:sldChg>
      <pc:sldChg chg="addSp modSp new mod">
        <pc:chgData name="ICDLF VIDRA" userId="06c576ef638bd98b" providerId="LiveId" clId="{07A6777C-658D-4A6E-8748-D3E5C74954E8}" dt="2023-10-08T17:26:41.171" v="349" actId="20577"/>
        <pc:sldMkLst>
          <pc:docMk/>
          <pc:sldMk cId="4057035586" sldId="270"/>
        </pc:sldMkLst>
        <pc:spChg chg="add mod">
          <ac:chgData name="ICDLF VIDRA" userId="06c576ef638bd98b" providerId="LiveId" clId="{07A6777C-658D-4A6E-8748-D3E5C74954E8}" dt="2023-10-08T17:26:30.930" v="341" actId="20577"/>
          <ac:spMkLst>
            <pc:docMk/>
            <pc:sldMk cId="4057035586" sldId="270"/>
            <ac:spMk id="4" creationId="{F779CD47-2190-9FB7-D07D-489F1D655F46}"/>
          </ac:spMkLst>
        </pc:spChg>
        <pc:spChg chg="add mod">
          <ac:chgData name="ICDLF VIDRA" userId="06c576ef638bd98b" providerId="LiveId" clId="{07A6777C-658D-4A6E-8748-D3E5C74954E8}" dt="2023-10-08T17:26:41.171" v="349" actId="20577"/>
          <ac:spMkLst>
            <pc:docMk/>
            <pc:sldMk cId="4057035586" sldId="270"/>
            <ac:spMk id="5" creationId="{DB27B186-02A6-5576-310B-1DB6C2C10570}"/>
          </ac:spMkLst>
        </pc:spChg>
        <pc:graphicFrameChg chg="add mod modGraphic">
          <ac:chgData name="ICDLF VIDRA" userId="06c576ef638bd98b" providerId="LiveId" clId="{07A6777C-658D-4A6E-8748-D3E5C74954E8}" dt="2023-10-08T17:22:01.158" v="217" actId="1076"/>
          <ac:graphicFrameMkLst>
            <pc:docMk/>
            <pc:sldMk cId="4057035586" sldId="270"/>
            <ac:graphicFrameMk id="2" creationId="{18ED8750-E0D6-E2ED-938F-E6CFE6672CFB}"/>
          </ac:graphicFrameMkLst>
        </pc:graphicFrameChg>
        <pc:picChg chg="add mod">
          <ac:chgData name="ICDLF VIDRA" userId="06c576ef638bd98b" providerId="LiveId" clId="{07A6777C-658D-4A6E-8748-D3E5C74954E8}" dt="2023-10-08T17:20:36.122" v="209"/>
          <ac:picMkLst>
            <pc:docMk/>
            <pc:sldMk cId="4057035586" sldId="270"/>
            <ac:picMk id="3" creationId="{90B7D39B-215B-C328-E6C0-4D8D13CB411E}"/>
          </ac:picMkLst>
        </pc:picChg>
      </pc:sldChg>
      <pc:sldChg chg="addSp delSp modSp new mod">
        <pc:chgData name="ICDLF VIDRA" userId="06c576ef638bd98b" providerId="LiveId" clId="{07A6777C-658D-4A6E-8748-D3E5C74954E8}" dt="2023-10-08T17:59:07.727" v="515" actId="20577"/>
        <pc:sldMkLst>
          <pc:docMk/>
          <pc:sldMk cId="644787078" sldId="271"/>
        </pc:sldMkLst>
        <pc:spChg chg="add mod">
          <ac:chgData name="ICDLF VIDRA" userId="06c576ef638bd98b" providerId="LiveId" clId="{07A6777C-658D-4A6E-8748-D3E5C74954E8}" dt="2023-10-08T17:22:36.913" v="223" actId="20577"/>
          <ac:spMkLst>
            <pc:docMk/>
            <pc:sldMk cId="644787078" sldId="271"/>
            <ac:spMk id="3" creationId="{1AC1DD56-C341-0284-3248-C7E1A2EB335F}"/>
          </ac:spMkLst>
        </pc:spChg>
        <pc:spChg chg="add mod">
          <ac:chgData name="ICDLF VIDRA" userId="06c576ef638bd98b" providerId="LiveId" clId="{07A6777C-658D-4A6E-8748-D3E5C74954E8}" dt="2023-10-08T17:26:51.012" v="352" actId="1076"/>
          <ac:spMkLst>
            <pc:docMk/>
            <pc:sldMk cId="644787078" sldId="271"/>
            <ac:spMk id="4" creationId="{810232E3-D49B-4612-7D53-F07379EE77E5}"/>
          </ac:spMkLst>
        </pc:spChg>
        <pc:spChg chg="add mod">
          <ac:chgData name="ICDLF VIDRA" userId="06c576ef638bd98b" providerId="LiveId" clId="{07A6777C-658D-4A6E-8748-D3E5C74954E8}" dt="2023-10-08T17:59:07.727" v="515" actId="20577"/>
          <ac:spMkLst>
            <pc:docMk/>
            <pc:sldMk cId="644787078" sldId="271"/>
            <ac:spMk id="6" creationId="{47FEF972-A563-7A54-A081-3F603936AB53}"/>
          </ac:spMkLst>
        </pc:spChg>
        <pc:spChg chg="add del mod">
          <ac:chgData name="ICDLF VIDRA" userId="06c576ef638bd98b" providerId="LiveId" clId="{07A6777C-658D-4A6E-8748-D3E5C74954E8}" dt="2023-10-08T17:41:38.757" v="382" actId="21"/>
          <ac:spMkLst>
            <pc:docMk/>
            <pc:sldMk cId="644787078" sldId="271"/>
            <ac:spMk id="8" creationId="{9652301A-77BA-0804-942F-9DF0C1763034}"/>
          </ac:spMkLst>
        </pc:spChg>
        <pc:spChg chg="add mod">
          <ac:chgData name="ICDLF VIDRA" userId="06c576ef638bd98b" providerId="LiveId" clId="{07A6777C-658D-4A6E-8748-D3E5C74954E8}" dt="2023-10-08T17:42:27.109" v="390" actId="207"/>
          <ac:spMkLst>
            <pc:docMk/>
            <pc:sldMk cId="644787078" sldId="271"/>
            <ac:spMk id="10" creationId="{F5804D41-A16B-8115-4951-31C7D7479AB1}"/>
          </ac:spMkLst>
        </pc:spChg>
        <pc:picChg chg="add mod">
          <ac:chgData name="ICDLF VIDRA" userId="06c576ef638bd98b" providerId="LiveId" clId="{07A6777C-658D-4A6E-8748-D3E5C74954E8}" dt="2023-10-08T17:22:18.951" v="219"/>
          <ac:picMkLst>
            <pc:docMk/>
            <pc:sldMk cId="644787078" sldId="271"/>
            <ac:picMk id="2" creationId="{3088B945-D545-F131-0BA4-26DC61C81A12}"/>
          </ac:picMkLst>
        </pc:picChg>
      </pc:sldChg>
      <pc:sldChg chg="addSp modSp mod">
        <pc:chgData name="ICDLF VIDRA" userId="06c576ef638bd98b" providerId="LiveId" clId="{07A6777C-658D-4A6E-8748-D3E5C74954E8}" dt="2023-10-08T18:00:11.936" v="528" actId="1076"/>
        <pc:sldMkLst>
          <pc:docMk/>
          <pc:sldMk cId="3445095807" sldId="272"/>
        </pc:sldMkLst>
        <pc:spChg chg="add mod">
          <ac:chgData name="ICDLF VIDRA" userId="06c576ef638bd98b" providerId="LiveId" clId="{07A6777C-658D-4A6E-8748-D3E5C74954E8}" dt="2023-10-08T17:59:37.124" v="523" actId="21"/>
          <ac:spMkLst>
            <pc:docMk/>
            <pc:sldMk cId="3445095807" sldId="272"/>
            <ac:spMk id="6" creationId="{04E22371-8E57-F8B9-85B3-F434B2187026}"/>
          </ac:spMkLst>
        </pc:spChg>
        <pc:spChg chg="add mod">
          <ac:chgData name="ICDLF VIDRA" userId="06c576ef638bd98b" providerId="LiveId" clId="{07A6777C-658D-4A6E-8748-D3E5C74954E8}" dt="2023-10-08T17:59:49.651" v="526" actId="207"/>
          <ac:spMkLst>
            <pc:docMk/>
            <pc:sldMk cId="3445095807" sldId="272"/>
            <ac:spMk id="8" creationId="{C6A2FC0A-BF85-4BBC-7098-B68731E95E85}"/>
          </ac:spMkLst>
        </pc:spChg>
        <pc:spChg chg="add mod">
          <ac:chgData name="ICDLF VIDRA" userId="06c576ef638bd98b" providerId="LiveId" clId="{07A6777C-658D-4A6E-8748-D3E5C74954E8}" dt="2023-10-08T18:00:11.936" v="528" actId="1076"/>
          <ac:spMkLst>
            <pc:docMk/>
            <pc:sldMk cId="3445095807" sldId="272"/>
            <ac:spMk id="9" creationId="{C3D9B4C0-08F5-42E3-0510-0AAACF7E43DF}"/>
          </ac:spMkLst>
        </pc:spChg>
      </pc:sldChg>
      <pc:sldChg chg="addSp modSp mod">
        <pc:chgData name="ICDLF VIDRA" userId="06c576ef638bd98b" providerId="LiveId" clId="{07A6777C-658D-4A6E-8748-D3E5C74954E8}" dt="2023-10-08T18:02:56.995" v="545" actId="1076"/>
        <pc:sldMkLst>
          <pc:docMk/>
          <pc:sldMk cId="863274405" sldId="273"/>
        </pc:sldMkLst>
        <pc:spChg chg="add mod">
          <ac:chgData name="ICDLF VIDRA" userId="06c576ef638bd98b" providerId="LiveId" clId="{07A6777C-658D-4A6E-8748-D3E5C74954E8}" dt="2023-10-08T18:02:56.995" v="545" actId="1076"/>
          <ac:spMkLst>
            <pc:docMk/>
            <pc:sldMk cId="863274405" sldId="273"/>
            <ac:spMk id="6" creationId="{0853645F-710E-7DFC-C619-A964F1CD8BF8}"/>
          </ac:spMkLst>
        </pc:spChg>
        <pc:spChg chg="add mod">
          <ac:chgData name="ICDLF VIDRA" userId="06c576ef638bd98b" providerId="LiveId" clId="{07A6777C-658D-4A6E-8748-D3E5C74954E8}" dt="2023-10-08T18:02:50.034" v="543"/>
          <ac:spMkLst>
            <pc:docMk/>
            <pc:sldMk cId="863274405" sldId="273"/>
            <ac:spMk id="7" creationId="{91F19456-0D65-9864-2059-CAE789795A86}"/>
          </ac:spMkLst>
        </pc:spChg>
      </pc:sldChg>
      <pc:sldChg chg="addSp modSp mod">
        <pc:chgData name="ICDLF VIDRA" userId="06c576ef638bd98b" providerId="LiveId" clId="{07A6777C-658D-4A6E-8748-D3E5C74954E8}" dt="2023-10-08T18:03:14.759" v="550" actId="14100"/>
        <pc:sldMkLst>
          <pc:docMk/>
          <pc:sldMk cId="1528796156" sldId="274"/>
        </pc:sldMkLst>
        <pc:spChg chg="add mod">
          <ac:chgData name="ICDLF VIDRA" userId="06c576ef638bd98b" providerId="LiveId" clId="{07A6777C-658D-4A6E-8748-D3E5C74954E8}" dt="2023-10-08T18:03:14.759" v="550" actId="14100"/>
          <ac:spMkLst>
            <pc:docMk/>
            <pc:sldMk cId="1528796156" sldId="274"/>
            <ac:spMk id="6" creationId="{1B3F2EF6-B0E9-EDC4-0101-246ADBE10B74}"/>
          </ac:spMkLst>
        </pc:spChg>
        <pc:spChg chg="add mod">
          <ac:chgData name="ICDLF VIDRA" userId="06c576ef638bd98b" providerId="LiveId" clId="{07A6777C-658D-4A6E-8748-D3E5C74954E8}" dt="2023-10-08T18:03:06.158" v="548" actId="1076"/>
          <ac:spMkLst>
            <pc:docMk/>
            <pc:sldMk cId="1528796156" sldId="274"/>
            <ac:spMk id="7" creationId="{FFB2574D-BD54-DE50-81A5-1DE26327C9AF}"/>
          </ac:spMkLst>
        </pc:spChg>
      </pc:sldChg>
      <pc:sldChg chg="addSp modSp mod">
        <pc:chgData name="ICDLF VIDRA" userId="06c576ef638bd98b" providerId="LiveId" clId="{07A6777C-658D-4A6E-8748-D3E5C74954E8}" dt="2023-10-08T18:00:53.803" v="532" actId="1076"/>
        <pc:sldMkLst>
          <pc:docMk/>
          <pc:sldMk cId="3199973919" sldId="275"/>
        </pc:sldMkLst>
        <pc:spChg chg="add mod">
          <ac:chgData name="ICDLF VIDRA" userId="06c576ef638bd98b" providerId="LiveId" clId="{07A6777C-658D-4A6E-8748-D3E5C74954E8}" dt="2023-10-08T18:00:32.621" v="530" actId="1076"/>
          <ac:spMkLst>
            <pc:docMk/>
            <pc:sldMk cId="3199973919" sldId="275"/>
            <ac:spMk id="6" creationId="{5F81705F-DAE7-24AA-346C-792DF2977D01}"/>
          </ac:spMkLst>
        </pc:spChg>
        <pc:spChg chg="add mod">
          <ac:chgData name="ICDLF VIDRA" userId="06c576ef638bd98b" providerId="LiveId" clId="{07A6777C-658D-4A6E-8748-D3E5C74954E8}" dt="2023-10-08T18:00:53.803" v="532" actId="1076"/>
          <ac:spMkLst>
            <pc:docMk/>
            <pc:sldMk cId="3199973919" sldId="275"/>
            <ac:spMk id="7" creationId="{DFF79132-A479-C03D-0878-3166675A8560}"/>
          </ac:spMkLst>
        </pc:spChg>
      </pc:sldChg>
      <pc:sldChg chg="addSp delSp modSp mod">
        <pc:chgData name="ICDLF VIDRA" userId="06c576ef638bd98b" providerId="LiveId" clId="{07A6777C-658D-4A6E-8748-D3E5C74954E8}" dt="2023-10-08T18:03:53.310" v="551" actId="207"/>
        <pc:sldMkLst>
          <pc:docMk/>
          <pc:sldMk cId="3438294635" sldId="276"/>
        </pc:sldMkLst>
        <pc:spChg chg="add del mod">
          <ac:chgData name="ICDLF VIDRA" userId="06c576ef638bd98b" providerId="LiveId" clId="{07A6777C-658D-4A6E-8748-D3E5C74954E8}" dt="2023-10-08T17:55:34.921" v="485" actId="21"/>
          <ac:spMkLst>
            <pc:docMk/>
            <pc:sldMk cId="3438294635" sldId="276"/>
            <ac:spMk id="6" creationId="{4378B366-E191-07BF-EDD2-C2E04C501937}"/>
          </ac:spMkLst>
        </pc:spChg>
        <pc:spChg chg="add mod">
          <ac:chgData name="ICDLF VIDRA" userId="06c576ef638bd98b" providerId="LiveId" clId="{07A6777C-658D-4A6E-8748-D3E5C74954E8}" dt="2023-10-08T18:01:51.767" v="536" actId="6549"/>
          <ac:spMkLst>
            <pc:docMk/>
            <pc:sldMk cId="3438294635" sldId="276"/>
            <ac:spMk id="8" creationId="{2BE98A1A-3F4A-BE63-C16F-041C191A6419}"/>
          </ac:spMkLst>
        </pc:spChg>
        <pc:spChg chg="add mod">
          <ac:chgData name="ICDLF VIDRA" userId="06c576ef638bd98b" providerId="LiveId" clId="{07A6777C-658D-4A6E-8748-D3E5C74954E8}" dt="2023-10-08T17:57:40.293" v="505" actId="1076"/>
          <ac:spMkLst>
            <pc:docMk/>
            <pc:sldMk cId="3438294635" sldId="276"/>
            <ac:spMk id="9" creationId="{389DA423-A2FB-4D82-59FE-E8CEE4E452DA}"/>
          </ac:spMkLst>
        </pc:spChg>
        <pc:spChg chg="add mod">
          <ac:chgData name="ICDLF VIDRA" userId="06c576ef638bd98b" providerId="LiveId" clId="{07A6777C-658D-4A6E-8748-D3E5C74954E8}" dt="2023-10-08T18:03:53.310" v="551" actId="207"/>
          <ac:spMkLst>
            <pc:docMk/>
            <pc:sldMk cId="3438294635" sldId="276"/>
            <ac:spMk id="11" creationId="{2237FD7B-025A-104B-C70D-D842FEF863AB}"/>
          </ac:spMkLst>
        </pc:spChg>
      </pc:sldChg>
      <pc:sldChg chg="addSp modSp mod">
        <pc:chgData name="ICDLF VIDRA" userId="06c576ef638bd98b" providerId="LiveId" clId="{07A6777C-658D-4A6E-8748-D3E5C74954E8}" dt="2023-10-08T18:05:00.523" v="562" actId="1076"/>
        <pc:sldMkLst>
          <pc:docMk/>
          <pc:sldMk cId="3791243246" sldId="277"/>
        </pc:sldMkLst>
        <pc:spChg chg="add mod">
          <ac:chgData name="ICDLF VIDRA" userId="06c576ef638bd98b" providerId="LiveId" clId="{07A6777C-658D-4A6E-8748-D3E5C74954E8}" dt="2023-10-08T18:05:00.523" v="562" actId="1076"/>
          <ac:spMkLst>
            <pc:docMk/>
            <pc:sldMk cId="3791243246" sldId="277"/>
            <ac:spMk id="6" creationId="{58DB7BAD-4E3E-D031-9478-B4BC5374347D}"/>
          </ac:spMkLst>
        </pc:spChg>
        <pc:spChg chg="add mod">
          <ac:chgData name="ICDLF VIDRA" userId="06c576ef638bd98b" providerId="LiveId" clId="{07A6777C-658D-4A6E-8748-D3E5C74954E8}" dt="2023-10-08T18:04:55.800" v="561" actId="1076"/>
          <ac:spMkLst>
            <pc:docMk/>
            <pc:sldMk cId="3791243246" sldId="277"/>
            <ac:spMk id="7" creationId="{8DD0EE97-D564-5E98-7BD4-7A923C58B935}"/>
          </ac:spMkLst>
        </pc:spChg>
      </pc:sldChg>
      <pc:sldChg chg="addSp delSp modSp mod">
        <pc:chgData name="ICDLF VIDRA" userId="06c576ef638bd98b" providerId="LiveId" clId="{07A6777C-658D-4A6E-8748-D3E5C74954E8}" dt="2023-10-08T18:06:55.731" v="588" actId="14100"/>
        <pc:sldMkLst>
          <pc:docMk/>
          <pc:sldMk cId="3038910590" sldId="278"/>
        </pc:sldMkLst>
        <pc:spChg chg="add mod">
          <ac:chgData name="ICDLF VIDRA" userId="06c576ef638bd98b" providerId="LiveId" clId="{07A6777C-658D-4A6E-8748-D3E5C74954E8}" dt="2023-10-08T18:05:47.691" v="574" actId="207"/>
          <ac:spMkLst>
            <pc:docMk/>
            <pc:sldMk cId="3038910590" sldId="278"/>
            <ac:spMk id="6" creationId="{AF9D3DD7-3103-C5BC-7214-8AD6FA971D10}"/>
          </ac:spMkLst>
        </pc:spChg>
        <pc:spChg chg="add del">
          <ac:chgData name="ICDLF VIDRA" userId="06c576ef638bd98b" providerId="LiveId" clId="{07A6777C-658D-4A6E-8748-D3E5C74954E8}" dt="2023-10-08T18:06:13.652" v="576" actId="22"/>
          <ac:spMkLst>
            <pc:docMk/>
            <pc:sldMk cId="3038910590" sldId="278"/>
            <ac:spMk id="8" creationId="{6F4BC7E0-B172-8F34-6AC5-6E62FF4EEA9C}"/>
          </ac:spMkLst>
        </pc:spChg>
        <pc:spChg chg="add mod">
          <ac:chgData name="ICDLF VIDRA" userId="06c576ef638bd98b" providerId="LiveId" clId="{07A6777C-658D-4A6E-8748-D3E5C74954E8}" dt="2023-10-08T18:06:55.731" v="588" actId="14100"/>
          <ac:spMkLst>
            <pc:docMk/>
            <pc:sldMk cId="3038910590" sldId="278"/>
            <ac:spMk id="10" creationId="{D0D557B4-F525-079F-BBAD-B013F051E5DB}"/>
          </ac:spMkLst>
        </pc:spChg>
        <pc:spChg chg="add mod">
          <ac:chgData name="ICDLF VIDRA" userId="06c576ef638bd98b" providerId="LiveId" clId="{07A6777C-658D-4A6E-8748-D3E5C74954E8}" dt="2023-10-08T18:06:53.095" v="587" actId="1076"/>
          <ac:spMkLst>
            <pc:docMk/>
            <pc:sldMk cId="3038910590" sldId="278"/>
            <ac:spMk id="11" creationId="{13D0A233-090B-C16C-91C4-1580AEC56C15}"/>
          </ac:spMkLst>
        </pc:spChg>
      </pc:sldChg>
      <pc:sldChg chg="addSp modSp mod">
        <pc:chgData name="ICDLF VIDRA" userId="06c576ef638bd98b" providerId="LiveId" clId="{07A6777C-658D-4A6E-8748-D3E5C74954E8}" dt="2023-10-08T18:07:58.028" v="599" actId="1076"/>
        <pc:sldMkLst>
          <pc:docMk/>
          <pc:sldMk cId="1009586671" sldId="279"/>
        </pc:sldMkLst>
        <pc:spChg chg="add mod">
          <ac:chgData name="ICDLF VIDRA" userId="06c576ef638bd98b" providerId="LiveId" clId="{07A6777C-658D-4A6E-8748-D3E5C74954E8}" dt="2023-10-08T18:07:58.028" v="599" actId="1076"/>
          <ac:spMkLst>
            <pc:docMk/>
            <pc:sldMk cId="1009586671" sldId="279"/>
            <ac:spMk id="6" creationId="{0CDC98A9-3B5D-D963-16E1-DD1D068FF23F}"/>
          </ac:spMkLst>
        </pc:spChg>
        <pc:spChg chg="add mod">
          <ac:chgData name="ICDLF VIDRA" userId="06c576ef638bd98b" providerId="LiveId" clId="{07A6777C-658D-4A6E-8748-D3E5C74954E8}" dt="2023-10-08T18:07:51.798" v="597" actId="1076"/>
          <ac:spMkLst>
            <pc:docMk/>
            <pc:sldMk cId="1009586671" sldId="279"/>
            <ac:spMk id="7" creationId="{90185310-56EF-5F37-8F4E-B0946EEFE434}"/>
          </ac:spMkLst>
        </pc:spChg>
      </pc:sldChg>
      <pc:sldChg chg="addSp modSp mod">
        <pc:chgData name="ICDLF VIDRA" userId="06c576ef638bd98b" providerId="LiveId" clId="{07A6777C-658D-4A6E-8748-D3E5C74954E8}" dt="2023-10-08T18:10:19.236" v="623" actId="1076"/>
        <pc:sldMkLst>
          <pc:docMk/>
          <pc:sldMk cId="1841169721" sldId="280"/>
        </pc:sldMkLst>
        <pc:spChg chg="add mod">
          <ac:chgData name="ICDLF VIDRA" userId="06c576ef638bd98b" providerId="LiveId" clId="{07A6777C-658D-4A6E-8748-D3E5C74954E8}" dt="2023-10-08T18:08:35.466" v="605" actId="1076"/>
          <ac:spMkLst>
            <pc:docMk/>
            <pc:sldMk cId="1841169721" sldId="280"/>
            <ac:spMk id="6" creationId="{02A1EBAB-6092-B83C-C6D6-F953171E02C0}"/>
          </ac:spMkLst>
        </pc:spChg>
        <pc:spChg chg="add mod">
          <ac:chgData name="ICDLF VIDRA" userId="06c576ef638bd98b" providerId="LiveId" clId="{07A6777C-658D-4A6E-8748-D3E5C74954E8}" dt="2023-10-08T18:09:08.201" v="611" actId="1076"/>
          <ac:spMkLst>
            <pc:docMk/>
            <pc:sldMk cId="1841169721" sldId="280"/>
            <ac:spMk id="8" creationId="{DE3BF7C0-4301-966E-B151-8FA58FA2B2FE}"/>
          </ac:spMkLst>
        </pc:spChg>
        <pc:spChg chg="add mod">
          <ac:chgData name="ICDLF VIDRA" userId="06c576ef638bd98b" providerId="LiveId" clId="{07A6777C-658D-4A6E-8748-D3E5C74954E8}" dt="2023-10-08T18:10:08.537" v="621" actId="14100"/>
          <ac:spMkLst>
            <pc:docMk/>
            <pc:sldMk cId="1841169721" sldId="280"/>
            <ac:spMk id="10" creationId="{AC9608DC-863D-30DA-A9E9-F64BBFE4ADED}"/>
          </ac:spMkLst>
        </pc:spChg>
        <pc:spChg chg="add mod">
          <ac:chgData name="ICDLF VIDRA" userId="06c576ef638bd98b" providerId="LiveId" clId="{07A6777C-658D-4A6E-8748-D3E5C74954E8}" dt="2023-10-08T18:10:19.236" v="623" actId="1076"/>
          <ac:spMkLst>
            <pc:docMk/>
            <pc:sldMk cId="1841169721" sldId="280"/>
            <ac:spMk id="11" creationId="{2E3E4293-CC54-08B7-B5DF-E07C493DA691}"/>
          </ac:spMkLst>
        </pc:spChg>
      </pc:sldChg>
      <pc:sldChg chg="addSp modSp mod">
        <pc:chgData name="ICDLF VIDRA" userId="06c576ef638bd98b" providerId="LiveId" clId="{07A6777C-658D-4A6E-8748-D3E5C74954E8}" dt="2023-10-08T18:11:27.271" v="631" actId="1076"/>
        <pc:sldMkLst>
          <pc:docMk/>
          <pc:sldMk cId="1282246140" sldId="281"/>
        </pc:sldMkLst>
        <pc:spChg chg="add mod">
          <ac:chgData name="ICDLF VIDRA" userId="06c576ef638bd98b" providerId="LiveId" clId="{07A6777C-658D-4A6E-8748-D3E5C74954E8}" dt="2023-10-08T18:11:17.751" v="629" actId="14100"/>
          <ac:spMkLst>
            <pc:docMk/>
            <pc:sldMk cId="1282246140" sldId="281"/>
            <ac:spMk id="6" creationId="{221C2133-94AF-2FCB-6F14-5AC479792A04}"/>
          </ac:spMkLst>
        </pc:spChg>
        <pc:spChg chg="add mod">
          <ac:chgData name="ICDLF VIDRA" userId="06c576ef638bd98b" providerId="LiveId" clId="{07A6777C-658D-4A6E-8748-D3E5C74954E8}" dt="2023-10-08T18:11:27.271" v="631" actId="1076"/>
          <ac:spMkLst>
            <pc:docMk/>
            <pc:sldMk cId="1282246140" sldId="281"/>
            <ac:spMk id="7" creationId="{B5AB1B69-D885-D26D-100B-089137E41BD3}"/>
          </ac:spMkLst>
        </pc:spChg>
      </pc:sldChg>
      <pc:sldChg chg="addSp modSp mod">
        <pc:chgData name="ICDLF VIDRA" userId="06c576ef638bd98b" providerId="LiveId" clId="{07A6777C-658D-4A6E-8748-D3E5C74954E8}" dt="2023-10-08T18:12:04.919" v="641" actId="1076"/>
        <pc:sldMkLst>
          <pc:docMk/>
          <pc:sldMk cId="1981949438" sldId="282"/>
        </pc:sldMkLst>
        <pc:spChg chg="add mod">
          <ac:chgData name="ICDLF VIDRA" userId="06c576ef638bd98b" providerId="LiveId" clId="{07A6777C-658D-4A6E-8748-D3E5C74954E8}" dt="2023-10-08T18:12:04.919" v="641" actId="1076"/>
          <ac:spMkLst>
            <pc:docMk/>
            <pc:sldMk cId="1981949438" sldId="282"/>
            <ac:spMk id="5" creationId="{A1575006-1120-CD25-B17C-E31DC6352511}"/>
          </ac:spMkLst>
        </pc:spChg>
        <pc:spChg chg="add mod">
          <ac:chgData name="ICDLF VIDRA" userId="06c576ef638bd98b" providerId="LiveId" clId="{07A6777C-658D-4A6E-8748-D3E5C74954E8}" dt="2023-10-08T18:12:01.322" v="640" actId="14100"/>
          <ac:spMkLst>
            <pc:docMk/>
            <pc:sldMk cId="1981949438" sldId="282"/>
            <ac:spMk id="7" creationId="{17B02D29-8282-6D4A-E02F-A308E0DA61A6}"/>
          </ac:spMkLst>
        </pc:spChg>
      </pc:sldChg>
      <pc:sldChg chg="addSp modSp mod">
        <pc:chgData name="ICDLF VIDRA" userId="06c576ef638bd98b" providerId="LiveId" clId="{07A6777C-658D-4A6E-8748-D3E5C74954E8}" dt="2023-10-08T18:12:47.295" v="650" actId="1076"/>
        <pc:sldMkLst>
          <pc:docMk/>
          <pc:sldMk cId="2876049949" sldId="283"/>
        </pc:sldMkLst>
        <pc:spChg chg="add mod">
          <ac:chgData name="ICDLF VIDRA" userId="06c576ef638bd98b" providerId="LiveId" clId="{07A6777C-658D-4A6E-8748-D3E5C74954E8}" dt="2023-10-08T18:12:17.300" v="643" actId="1076"/>
          <ac:spMkLst>
            <pc:docMk/>
            <pc:sldMk cId="2876049949" sldId="283"/>
            <ac:spMk id="5" creationId="{FA763F49-1032-462C-B9FD-5342ADCAF3A4}"/>
          </ac:spMkLst>
        </pc:spChg>
        <pc:spChg chg="add mod">
          <ac:chgData name="ICDLF VIDRA" userId="06c576ef638bd98b" providerId="LiveId" clId="{07A6777C-658D-4A6E-8748-D3E5C74954E8}" dt="2023-10-08T18:12:47.295" v="650" actId="1076"/>
          <ac:spMkLst>
            <pc:docMk/>
            <pc:sldMk cId="2876049949" sldId="283"/>
            <ac:spMk id="7" creationId="{6D314AEE-92E1-9E11-40A3-E1F7E5C991A6}"/>
          </ac:spMkLst>
        </pc:spChg>
      </pc:sldChg>
      <pc:sldChg chg="addSp modSp mod">
        <pc:chgData name="ICDLF VIDRA" userId="06c576ef638bd98b" providerId="LiveId" clId="{07A6777C-658D-4A6E-8748-D3E5C74954E8}" dt="2023-10-08T18:56:17.854" v="714" actId="1076"/>
        <pc:sldMkLst>
          <pc:docMk/>
          <pc:sldMk cId="2520955222" sldId="284"/>
        </pc:sldMkLst>
        <pc:spChg chg="add mod">
          <ac:chgData name="ICDLF VIDRA" userId="06c576ef638bd98b" providerId="LiveId" clId="{07A6777C-658D-4A6E-8748-D3E5C74954E8}" dt="2023-10-08T18:54:52.408" v="699" actId="115"/>
          <ac:spMkLst>
            <pc:docMk/>
            <pc:sldMk cId="2520955222" sldId="284"/>
            <ac:spMk id="6" creationId="{3045241B-A38A-B20D-78DF-3783B5CEBD24}"/>
          </ac:spMkLst>
        </pc:spChg>
        <pc:spChg chg="add mod">
          <ac:chgData name="ICDLF VIDRA" userId="06c576ef638bd98b" providerId="LiveId" clId="{07A6777C-658D-4A6E-8748-D3E5C74954E8}" dt="2023-10-08T18:56:17.854" v="714" actId="1076"/>
          <ac:spMkLst>
            <pc:docMk/>
            <pc:sldMk cId="2520955222" sldId="284"/>
            <ac:spMk id="8" creationId="{F6098B6B-0199-BDB5-57C1-F7FD886D7A4C}"/>
          </ac:spMkLst>
        </pc:spChg>
        <pc:picChg chg="add mod">
          <ac:chgData name="ICDLF VIDRA" userId="06c576ef638bd98b" providerId="LiveId" clId="{07A6777C-658D-4A6E-8748-D3E5C74954E8}" dt="2023-10-08T18:56:13.931" v="713" actId="1076"/>
          <ac:picMkLst>
            <pc:docMk/>
            <pc:sldMk cId="2520955222" sldId="284"/>
            <ac:picMk id="9" creationId="{C1A697F6-B353-6F2A-58BB-D89029F134A8}"/>
          </ac:picMkLst>
        </pc:picChg>
      </pc:sldChg>
      <pc:sldChg chg="addSp delSp modSp mod">
        <pc:chgData name="ICDLF VIDRA" userId="06c576ef638bd98b" providerId="LiveId" clId="{07A6777C-658D-4A6E-8748-D3E5C74954E8}" dt="2023-10-08T18:17:51.072" v="691" actId="1076"/>
        <pc:sldMkLst>
          <pc:docMk/>
          <pc:sldMk cId="2323716669" sldId="285"/>
        </pc:sldMkLst>
        <pc:spChg chg="mod">
          <ac:chgData name="ICDLF VIDRA" userId="06c576ef638bd98b" providerId="LiveId" clId="{07A6777C-658D-4A6E-8748-D3E5C74954E8}" dt="2023-10-08T18:14:45.862" v="651"/>
          <ac:spMkLst>
            <pc:docMk/>
            <pc:sldMk cId="2323716669" sldId="285"/>
            <ac:spMk id="6" creationId="{2DEB478A-6BEA-6DD4-ED2A-A08FDFF162F9}"/>
          </ac:spMkLst>
        </pc:spChg>
        <pc:spChg chg="mod">
          <ac:chgData name="ICDLF VIDRA" userId="06c576ef638bd98b" providerId="LiveId" clId="{07A6777C-658D-4A6E-8748-D3E5C74954E8}" dt="2023-10-08T18:14:45.862" v="651"/>
          <ac:spMkLst>
            <pc:docMk/>
            <pc:sldMk cId="2323716669" sldId="285"/>
            <ac:spMk id="7" creationId="{75990D5F-7FE3-1C83-0C5B-C09C9B04DAA5}"/>
          </ac:spMkLst>
        </pc:spChg>
        <pc:spChg chg="add del mod">
          <ac:chgData name="ICDLF VIDRA" userId="06c576ef638bd98b" providerId="LiveId" clId="{07A6777C-658D-4A6E-8748-D3E5C74954E8}" dt="2023-10-08T18:15:51.104" v="662" actId="21"/>
          <ac:spMkLst>
            <pc:docMk/>
            <pc:sldMk cId="2323716669" sldId="285"/>
            <ac:spMk id="9" creationId="{0BC43330-20B7-C0E1-3254-BE04F68864EA}"/>
          </ac:spMkLst>
        </pc:spChg>
        <pc:spChg chg="add mod">
          <ac:chgData name="ICDLF VIDRA" userId="06c576ef638bd98b" providerId="LiveId" clId="{07A6777C-658D-4A6E-8748-D3E5C74954E8}" dt="2023-10-08T18:17:51.072" v="691" actId="1076"/>
          <ac:spMkLst>
            <pc:docMk/>
            <pc:sldMk cId="2323716669" sldId="285"/>
            <ac:spMk id="11" creationId="{6CFB66A4-3032-EE22-6776-3CF9B9E7DADC}"/>
          </ac:spMkLst>
        </pc:spChg>
        <pc:grpChg chg="add mod">
          <ac:chgData name="ICDLF VIDRA" userId="06c576ef638bd98b" providerId="LiveId" clId="{07A6777C-658D-4A6E-8748-D3E5C74954E8}" dt="2023-10-08T18:14:49.158" v="652" actId="1076"/>
          <ac:grpSpMkLst>
            <pc:docMk/>
            <pc:sldMk cId="2323716669" sldId="285"/>
            <ac:grpSpMk id="5" creationId="{B04ADB97-2531-2CE1-7233-77A79F46659C}"/>
          </ac:grpSpMkLst>
        </pc:grpChg>
      </pc:sldChg>
      <pc:sldChg chg="addSp modSp mod">
        <pc:chgData name="ICDLF VIDRA" userId="06c576ef638bd98b" providerId="LiveId" clId="{07A6777C-658D-4A6E-8748-D3E5C74954E8}" dt="2023-10-08T18:17:35.259" v="689" actId="1076"/>
        <pc:sldMkLst>
          <pc:docMk/>
          <pc:sldMk cId="3809512390" sldId="286"/>
        </pc:sldMkLst>
        <pc:spChg chg="mod">
          <ac:chgData name="ICDLF VIDRA" userId="06c576ef638bd98b" providerId="LiveId" clId="{07A6777C-658D-4A6E-8748-D3E5C74954E8}" dt="2023-10-08T18:16:06.897" v="663"/>
          <ac:spMkLst>
            <pc:docMk/>
            <pc:sldMk cId="3809512390" sldId="286"/>
            <ac:spMk id="6" creationId="{BA97903C-E20D-88F3-C432-062B90B9255E}"/>
          </ac:spMkLst>
        </pc:spChg>
        <pc:spChg chg="mod">
          <ac:chgData name="ICDLF VIDRA" userId="06c576ef638bd98b" providerId="LiveId" clId="{07A6777C-658D-4A6E-8748-D3E5C74954E8}" dt="2023-10-08T18:16:06.897" v="663"/>
          <ac:spMkLst>
            <pc:docMk/>
            <pc:sldMk cId="3809512390" sldId="286"/>
            <ac:spMk id="7" creationId="{1EBC21B8-E836-E21D-F6BA-A139D3A8A0D2}"/>
          </ac:spMkLst>
        </pc:spChg>
        <pc:spChg chg="add mod">
          <ac:chgData name="ICDLF VIDRA" userId="06c576ef638bd98b" providerId="LiveId" clId="{07A6777C-658D-4A6E-8748-D3E5C74954E8}" dt="2023-10-08T18:17:35.259" v="689" actId="1076"/>
          <ac:spMkLst>
            <pc:docMk/>
            <pc:sldMk cId="3809512390" sldId="286"/>
            <ac:spMk id="9" creationId="{5E809EE8-934D-1C54-7B15-55FA2552705B}"/>
          </ac:spMkLst>
        </pc:spChg>
        <pc:grpChg chg="add mod">
          <ac:chgData name="ICDLF VIDRA" userId="06c576ef638bd98b" providerId="LiveId" clId="{07A6777C-658D-4A6E-8748-D3E5C74954E8}" dt="2023-10-08T18:16:09.081" v="664" actId="1076"/>
          <ac:grpSpMkLst>
            <pc:docMk/>
            <pc:sldMk cId="3809512390" sldId="286"/>
            <ac:grpSpMk id="5" creationId="{CCFE146E-FBFF-59CB-E7AE-6EF05FA9D5DA}"/>
          </ac:grpSpMkLst>
        </pc:grpChg>
      </pc:sldChg>
      <pc:sldChg chg="addSp delSp modSp mod">
        <pc:chgData name="ICDLF VIDRA" userId="06c576ef638bd98b" providerId="LiveId" clId="{07A6777C-658D-4A6E-8748-D3E5C74954E8}" dt="2023-10-08T18:58:51.121" v="742" actId="1076"/>
        <pc:sldMkLst>
          <pc:docMk/>
          <pc:sldMk cId="1975413110" sldId="287"/>
        </pc:sldMkLst>
        <pc:spChg chg="del">
          <ac:chgData name="ICDLF VIDRA" userId="06c576ef638bd98b" providerId="LiveId" clId="{07A6777C-658D-4A6E-8748-D3E5C74954E8}" dt="2023-10-08T18:56:36.874" v="716" actId="21"/>
          <ac:spMkLst>
            <pc:docMk/>
            <pc:sldMk cId="1975413110" sldId="287"/>
            <ac:spMk id="5" creationId="{FA763F49-1032-462C-B9FD-5342ADCAF3A4}"/>
          </ac:spMkLst>
        </pc:spChg>
        <pc:spChg chg="del">
          <ac:chgData name="ICDLF VIDRA" userId="06c576ef638bd98b" providerId="LiveId" clId="{07A6777C-658D-4A6E-8748-D3E5C74954E8}" dt="2023-10-08T18:56:34.684" v="715" actId="21"/>
          <ac:spMkLst>
            <pc:docMk/>
            <pc:sldMk cId="1975413110" sldId="287"/>
            <ac:spMk id="7" creationId="{6D314AEE-92E1-9E11-40A3-E1F7E5C991A6}"/>
          </ac:spMkLst>
        </pc:spChg>
        <pc:spChg chg="add mod">
          <ac:chgData name="ICDLF VIDRA" userId="06c576ef638bd98b" providerId="LiveId" clId="{07A6777C-658D-4A6E-8748-D3E5C74954E8}" dt="2023-10-08T18:57:29.485" v="726" actId="1076"/>
          <ac:spMkLst>
            <pc:docMk/>
            <pc:sldMk cId="1975413110" sldId="287"/>
            <ac:spMk id="8" creationId="{5738B4BD-4370-2513-85C6-6E89EE4166AD}"/>
          </ac:spMkLst>
        </pc:spChg>
        <pc:spChg chg="add mod">
          <ac:chgData name="ICDLF VIDRA" userId="06c576ef638bd98b" providerId="LiveId" clId="{07A6777C-658D-4A6E-8748-D3E5C74954E8}" dt="2023-10-08T18:58:24.643" v="738" actId="1076"/>
          <ac:spMkLst>
            <pc:docMk/>
            <pc:sldMk cId="1975413110" sldId="287"/>
            <ac:spMk id="11" creationId="{4992404B-371C-CA93-3355-514211E8BBCB}"/>
          </ac:spMkLst>
        </pc:spChg>
        <pc:graphicFrameChg chg="add mod modGraphic">
          <ac:chgData name="ICDLF VIDRA" userId="06c576ef638bd98b" providerId="LiveId" clId="{07A6777C-658D-4A6E-8748-D3E5C74954E8}" dt="2023-10-08T18:57:56.079" v="730" actId="1076"/>
          <ac:graphicFrameMkLst>
            <pc:docMk/>
            <pc:sldMk cId="1975413110" sldId="287"/>
            <ac:graphicFrameMk id="9" creationId="{8CE7BA06-8B67-57CC-3D2D-DBEC904838F9}"/>
          </ac:graphicFrameMkLst>
        </pc:graphicFrameChg>
        <pc:picChg chg="add mod">
          <ac:chgData name="ICDLF VIDRA" userId="06c576ef638bd98b" providerId="LiveId" clId="{07A6777C-658D-4A6E-8748-D3E5C74954E8}" dt="2023-10-08T18:58:51.121" v="742" actId="1076"/>
          <ac:picMkLst>
            <pc:docMk/>
            <pc:sldMk cId="1975413110" sldId="287"/>
            <ac:picMk id="12" creationId="{21071453-034B-F6C4-56A4-688CFAD82797}"/>
          </ac:picMkLst>
        </pc:picChg>
      </pc:sldChg>
      <pc:sldChg chg="addSp delSp modSp mod">
        <pc:chgData name="ICDLF VIDRA" userId="06c576ef638bd98b" providerId="LiveId" clId="{07A6777C-658D-4A6E-8748-D3E5C74954E8}" dt="2023-10-08T18:59:44.911" v="750" actId="1076"/>
        <pc:sldMkLst>
          <pc:docMk/>
          <pc:sldMk cId="781833992" sldId="288"/>
        </pc:sldMkLst>
        <pc:spChg chg="del">
          <ac:chgData name="ICDLF VIDRA" userId="06c576ef638bd98b" providerId="LiveId" clId="{07A6777C-658D-4A6E-8748-D3E5C74954E8}" dt="2023-10-08T18:56:40.658" v="717" actId="21"/>
          <ac:spMkLst>
            <pc:docMk/>
            <pc:sldMk cId="781833992" sldId="288"/>
            <ac:spMk id="5" creationId="{FA763F49-1032-462C-B9FD-5342ADCAF3A4}"/>
          </ac:spMkLst>
        </pc:spChg>
        <pc:spChg chg="del">
          <ac:chgData name="ICDLF VIDRA" userId="06c576ef638bd98b" providerId="LiveId" clId="{07A6777C-658D-4A6E-8748-D3E5C74954E8}" dt="2023-10-08T18:56:43.612" v="718" actId="21"/>
          <ac:spMkLst>
            <pc:docMk/>
            <pc:sldMk cId="781833992" sldId="288"/>
            <ac:spMk id="7" creationId="{6D314AEE-92E1-9E11-40A3-E1F7E5C991A6}"/>
          </ac:spMkLst>
        </pc:spChg>
        <pc:spChg chg="add mod">
          <ac:chgData name="ICDLF VIDRA" userId="06c576ef638bd98b" providerId="LiveId" clId="{07A6777C-658D-4A6E-8748-D3E5C74954E8}" dt="2023-10-08T18:59:44.911" v="750" actId="1076"/>
          <ac:spMkLst>
            <pc:docMk/>
            <pc:sldMk cId="781833992" sldId="288"/>
            <ac:spMk id="8" creationId="{53E71EBA-5F6E-EE06-C594-2D778FB4234E}"/>
          </ac:spMkLst>
        </pc:spChg>
        <pc:spChg chg="add mod">
          <ac:chgData name="ICDLF VIDRA" userId="06c576ef638bd98b" providerId="LiveId" clId="{07A6777C-658D-4A6E-8748-D3E5C74954E8}" dt="2023-10-08T18:59:41.395" v="749"/>
          <ac:spMkLst>
            <pc:docMk/>
            <pc:sldMk cId="781833992" sldId="288"/>
            <ac:spMk id="9" creationId="{085AE5E6-8501-CC2A-3959-591F3B761183}"/>
          </ac:spMkLst>
        </pc:spChg>
      </pc:sldChg>
      <pc:sldChg chg="addSp modSp mod">
        <pc:chgData name="ICDLF VIDRA" userId="06c576ef638bd98b" providerId="LiveId" clId="{07A6777C-658D-4A6E-8748-D3E5C74954E8}" dt="2023-10-08T19:02:01.471" v="768" actId="1076"/>
        <pc:sldMkLst>
          <pc:docMk/>
          <pc:sldMk cId="802849953" sldId="289"/>
        </pc:sldMkLst>
        <pc:spChg chg="add mod">
          <ac:chgData name="ICDLF VIDRA" userId="06c576ef638bd98b" providerId="LiveId" clId="{07A6777C-658D-4A6E-8748-D3E5C74954E8}" dt="2023-10-08T19:00:47.852" v="760" actId="20577"/>
          <ac:spMkLst>
            <pc:docMk/>
            <pc:sldMk cId="802849953" sldId="289"/>
            <ac:spMk id="6" creationId="{1EC3D8DD-B58D-A59A-1F36-E25FAE50FC5B}"/>
          </ac:spMkLst>
        </pc:spChg>
        <pc:spChg chg="add mod">
          <ac:chgData name="ICDLF VIDRA" userId="06c576ef638bd98b" providerId="LiveId" clId="{07A6777C-658D-4A6E-8748-D3E5C74954E8}" dt="2023-10-08T19:02:01.471" v="768" actId="1076"/>
          <ac:spMkLst>
            <pc:docMk/>
            <pc:sldMk cId="802849953" sldId="289"/>
            <ac:spMk id="8" creationId="{6179FECC-11D7-B9C0-1D19-82A76FB6855C}"/>
          </ac:spMkLst>
        </pc:spChg>
        <pc:graphicFrameChg chg="add mod modGraphic">
          <ac:chgData name="ICDLF VIDRA" userId="06c576ef638bd98b" providerId="LiveId" clId="{07A6777C-658D-4A6E-8748-D3E5C74954E8}" dt="2023-10-08T19:01:19.843" v="764" actId="255"/>
          <ac:graphicFrameMkLst>
            <pc:docMk/>
            <pc:sldMk cId="802849953" sldId="289"/>
            <ac:graphicFrameMk id="7" creationId="{50F8BC4D-FAC7-5CA5-8A3B-2F37DE88353B}"/>
          </ac:graphicFrameMkLst>
        </pc:graphicFrameChg>
      </pc:sldChg>
      <pc:sldChg chg="addSp delSp modSp mod">
        <pc:chgData name="ICDLF VIDRA" userId="06c576ef638bd98b" providerId="LiveId" clId="{07A6777C-658D-4A6E-8748-D3E5C74954E8}" dt="2023-10-08T19:02:52.645" v="776" actId="1076"/>
        <pc:sldMkLst>
          <pc:docMk/>
          <pc:sldMk cId="823875198" sldId="290"/>
        </pc:sldMkLst>
        <pc:spChg chg="add mod">
          <ac:chgData name="ICDLF VIDRA" userId="06c576ef638bd98b" providerId="LiveId" clId="{07A6777C-658D-4A6E-8748-D3E5C74954E8}" dt="2023-10-08T19:02:04.932" v="769"/>
          <ac:spMkLst>
            <pc:docMk/>
            <pc:sldMk cId="823875198" sldId="290"/>
            <ac:spMk id="5" creationId="{1BB4CBB2-114F-0229-C3D3-670ADECE660B}"/>
          </ac:spMkLst>
        </pc:spChg>
        <pc:spChg chg="del">
          <ac:chgData name="ICDLF VIDRA" userId="06c576ef638bd98b" providerId="LiveId" clId="{07A6777C-658D-4A6E-8748-D3E5C74954E8}" dt="2023-10-08T19:01:48.043" v="766" actId="21"/>
          <ac:spMkLst>
            <pc:docMk/>
            <pc:sldMk cId="823875198" sldId="290"/>
            <ac:spMk id="8" creationId="{53E71EBA-5F6E-EE06-C594-2D778FB4234E}"/>
          </ac:spMkLst>
        </pc:spChg>
        <pc:spChg chg="del">
          <ac:chgData name="ICDLF VIDRA" userId="06c576ef638bd98b" providerId="LiveId" clId="{07A6777C-658D-4A6E-8748-D3E5C74954E8}" dt="2023-10-08T19:01:44.035" v="765" actId="21"/>
          <ac:spMkLst>
            <pc:docMk/>
            <pc:sldMk cId="823875198" sldId="290"/>
            <ac:spMk id="9" creationId="{085AE5E6-8501-CC2A-3959-591F3B761183}"/>
          </ac:spMkLst>
        </pc:spChg>
        <pc:graphicFrameChg chg="add mod modGraphic">
          <ac:chgData name="ICDLF VIDRA" userId="06c576ef638bd98b" providerId="LiveId" clId="{07A6777C-658D-4A6E-8748-D3E5C74954E8}" dt="2023-10-08T19:02:52.645" v="776" actId="1076"/>
          <ac:graphicFrameMkLst>
            <pc:docMk/>
            <pc:sldMk cId="823875198" sldId="290"/>
            <ac:graphicFrameMk id="6" creationId="{1D091523-3712-A806-4609-A5D56AD59C6F}"/>
          </ac:graphicFrameMkLst>
        </pc:graphicFrameChg>
      </pc:sldChg>
    </pc:docChg>
  </pc:docChgLst>
  <pc:docChgLst>
    <pc:chgData name="ICDLF VIDRA" userId="06c576ef638bd98b" providerId="LiveId" clId="{57ED945C-2E9F-4EBF-A889-020215A39EB9}"/>
    <pc:docChg chg="custSel delSld modSld">
      <pc:chgData name="ICDLF VIDRA" userId="06c576ef638bd98b" providerId="LiveId" clId="{57ED945C-2E9F-4EBF-A889-020215A39EB9}" dt="2023-10-09T08:13:20.750" v="76" actId="20577"/>
      <pc:docMkLst>
        <pc:docMk/>
      </pc:docMkLst>
      <pc:sldChg chg="addSp modSp mod">
        <pc:chgData name="ICDLF VIDRA" userId="06c576ef638bd98b" providerId="LiveId" clId="{57ED945C-2E9F-4EBF-A889-020215A39EB9}" dt="2023-10-09T08:04:59.027" v="37" actId="1076"/>
        <pc:sldMkLst>
          <pc:docMk/>
          <pc:sldMk cId="2870154041" sldId="264"/>
        </pc:sldMkLst>
        <pc:spChg chg="mod">
          <ac:chgData name="ICDLF VIDRA" userId="06c576ef638bd98b" providerId="LiveId" clId="{57ED945C-2E9F-4EBF-A889-020215A39EB9}" dt="2023-10-09T08:04:17.896" v="29" actId="1076"/>
          <ac:spMkLst>
            <pc:docMk/>
            <pc:sldMk cId="2870154041" sldId="264"/>
            <ac:spMk id="5" creationId="{991B7A24-1CF5-B27B-1C5E-16904E827FB6}"/>
          </ac:spMkLst>
        </pc:spChg>
        <pc:spChg chg="add mod">
          <ac:chgData name="ICDLF VIDRA" userId="06c576ef638bd98b" providerId="LiveId" clId="{57ED945C-2E9F-4EBF-A889-020215A39EB9}" dt="2023-10-09T08:04:48.587" v="35" actId="1076"/>
          <ac:spMkLst>
            <pc:docMk/>
            <pc:sldMk cId="2870154041" sldId="264"/>
            <ac:spMk id="6" creationId="{6AE75A20-47B5-3283-0AE0-C625F33CD3E5}"/>
          </ac:spMkLst>
        </pc:spChg>
        <pc:spChg chg="mod">
          <ac:chgData name="ICDLF VIDRA" userId="06c576ef638bd98b" providerId="LiveId" clId="{57ED945C-2E9F-4EBF-A889-020215A39EB9}" dt="2023-10-09T08:04:59.027" v="37" actId="1076"/>
          <ac:spMkLst>
            <pc:docMk/>
            <pc:sldMk cId="2870154041" sldId="264"/>
            <ac:spMk id="7" creationId="{24DC0C7E-AA2E-9987-45AA-68A25DEE76B4}"/>
          </ac:spMkLst>
        </pc:spChg>
      </pc:sldChg>
      <pc:sldChg chg="addSp modSp mod">
        <pc:chgData name="ICDLF VIDRA" userId="06c576ef638bd98b" providerId="LiveId" clId="{57ED945C-2E9F-4EBF-A889-020215A39EB9}" dt="2023-10-09T08:03:52.057" v="28" actId="1076"/>
        <pc:sldMkLst>
          <pc:docMk/>
          <pc:sldMk cId="634920584" sldId="267"/>
        </pc:sldMkLst>
        <pc:spChg chg="mod">
          <ac:chgData name="ICDLF VIDRA" userId="06c576ef638bd98b" providerId="LiveId" clId="{57ED945C-2E9F-4EBF-A889-020215A39EB9}" dt="2023-10-09T08:03:26.920" v="23" actId="1076"/>
          <ac:spMkLst>
            <pc:docMk/>
            <pc:sldMk cId="634920584" sldId="267"/>
            <ac:spMk id="4" creationId="{465828C2-E602-2395-5F81-FFB6F47E7056}"/>
          </ac:spMkLst>
        </pc:spChg>
        <pc:spChg chg="add mod">
          <ac:chgData name="ICDLF VIDRA" userId="06c576ef638bd98b" providerId="LiveId" clId="{57ED945C-2E9F-4EBF-A889-020215A39EB9}" dt="2023-10-09T08:03:52.057" v="28" actId="1076"/>
          <ac:spMkLst>
            <pc:docMk/>
            <pc:sldMk cId="634920584" sldId="267"/>
            <ac:spMk id="5" creationId="{68716C1A-5D54-092F-CD1A-5E62A304ACBC}"/>
          </ac:spMkLst>
        </pc:spChg>
        <pc:spChg chg="mod">
          <ac:chgData name="ICDLF VIDRA" userId="06c576ef638bd98b" providerId="LiveId" clId="{57ED945C-2E9F-4EBF-A889-020215A39EB9}" dt="2023-10-09T08:03:50.004" v="27" actId="1076"/>
          <ac:spMkLst>
            <pc:docMk/>
            <pc:sldMk cId="634920584" sldId="267"/>
            <ac:spMk id="6" creationId="{31DF26B7-DE3C-801C-81BD-9D6814A8F1D8}"/>
          </ac:spMkLst>
        </pc:spChg>
      </pc:sldChg>
      <pc:sldChg chg="modSp mod">
        <pc:chgData name="ICDLF VIDRA" userId="06c576ef638bd98b" providerId="LiveId" clId="{57ED945C-2E9F-4EBF-A889-020215A39EB9}" dt="2023-10-09T08:05:45.344" v="41" actId="207"/>
        <pc:sldMkLst>
          <pc:docMk/>
          <pc:sldMk cId="3383935155" sldId="268"/>
        </pc:sldMkLst>
        <pc:graphicFrameChg chg="modGraphic">
          <ac:chgData name="ICDLF VIDRA" userId="06c576ef638bd98b" providerId="LiveId" clId="{57ED945C-2E9F-4EBF-A889-020215A39EB9}" dt="2023-10-09T08:05:45.344" v="41" actId="207"/>
          <ac:graphicFrameMkLst>
            <pc:docMk/>
            <pc:sldMk cId="3383935155" sldId="268"/>
            <ac:graphicFrameMk id="7" creationId="{AB09D0E5-24D7-4FFB-8963-B67F04F733EB}"/>
          </ac:graphicFrameMkLst>
        </pc:graphicFrameChg>
      </pc:sldChg>
      <pc:sldChg chg="addSp delSp modSp mod">
        <pc:chgData name="ICDLF VIDRA" userId="06c576ef638bd98b" providerId="LiveId" clId="{57ED945C-2E9F-4EBF-A889-020215A39EB9}" dt="2023-10-09T08:07:00.624" v="49" actId="1076"/>
        <pc:sldMkLst>
          <pc:docMk/>
          <pc:sldMk cId="2648699023" sldId="269"/>
        </pc:sldMkLst>
        <pc:graphicFrameChg chg="del">
          <ac:chgData name="ICDLF VIDRA" userId="06c576ef638bd98b" providerId="LiveId" clId="{57ED945C-2E9F-4EBF-A889-020215A39EB9}" dt="2023-10-09T08:06:00.238" v="42" actId="21"/>
          <ac:graphicFrameMkLst>
            <pc:docMk/>
            <pc:sldMk cId="2648699023" sldId="269"/>
            <ac:graphicFrameMk id="2" creationId="{E48376BF-F14B-FD56-1BBE-5414ACA88909}"/>
          </ac:graphicFrameMkLst>
        </pc:graphicFrameChg>
        <pc:graphicFrameChg chg="add mod modGraphic">
          <ac:chgData name="ICDLF VIDRA" userId="06c576ef638bd98b" providerId="LiveId" clId="{57ED945C-2E9F-4EBF-A889-020215A39EB9}" dt="2023-10-09T08:07:00.624" v="49" actId="1076"/>
          <ac:graphicFrameMkLst>
            <pc:docMk/>
            <pc:sldMk cId="2648699023" sldId="269"/>
            <ac:graphicFrameMk id="6" creationId="{12CE4EC5-C089-398E-B8CB-84F37EB071B7}"/>
          </ac:graphicFrameMkLst>
        </pc:graphicFrameChg>
      </pc:sldChg>
      <pc:sldChg chg="delSp del mod">
        <pc:chgData name="ICDLF VIDRA" userId="06c576ef638bd98b" providerId="LiveId" clId="{57ED945C-2E9F-4EBF-A889-020215A39EB9}" dt="2023-10-09T08:07:04.724" v="50" actId="2696"/>
        <pc:sldMkLst>
          <pc:docMk/>
          <pc:sldMk cId="4057035586" sldId="270"/>
        </pc:sldMkLst>
        <pc:graphicFrameChg chg="del">
          <ac:chgData name="ICDLF VIDRA" userId="06c576ef638bd98b" providerId="LiveId" clId="{57ED945C-2E9F-4EBF-A889-020215A39EB9}" dt="2023-10-09T08:06:04.676" v="43" actId="21"/>
          <ac:graphicFrameMkLst>
            <pc:docMk/>
            <pc:sldMk cId="4057035586" sldId="270"/>
            <ac:graphicFrameMk id="2" creationId="{18ED8750-E0D6-E2ED-938F-E6CFE6672CFB}"/>
          </ac:graphicFrameMkLst>
        </pc:graphicFrameChg>
      </pc:sldChg>
      <pc:sldChg chg="modSp mod">
        <pc:chgData name="ICDLF VIDRA" userId="06c576ef638bd98b" providerId="LiveId" clId="{57ED945C-2E9F-4EBF-A889-020215A39EB9}" dt="2023-10-09T08:09:39.557" v="62" actId="123"/>
        <pc:sldMkLst>
          <pc:docMk/>
          <pc:sldMk cId="3199973919" sldId="275"/>
        </pc:sldMkLst>
        <pc:spChg chg="mod">
          <ac:chgData name="ICDLF VIDRA" userId="06c576ef638bd98b" providerId="LiveId" clId="{57ED945C-2E9F-4EBF-A889-020215A39EB9}" dt="2023-10-09T08:09:39.557" v="62" actId="123"/>
          <ac:spMkLst>
            <pc:docMk/>
            <pc:sldMk cId="3199973919" sldId="275"/>
            <ac:spMk id="6" creationId="{5F81705F-DAE7-24AA-346C-792DF2977D01}"/>
          </ac:spMkLst>
        </pc:spChg>
      </pc:sldChg>
      <pc:sldChg chg="modSp mod">
        <pc:chgData name="ICDLF VIDRA" userId="06c576ef638bd98b" providerId="LiveId" clId="{57ED945C-2E9F-4EBF-A889-020215A39EB9}" dt="2023-10-09T08:13:20.750" v="76" actId="20577"/>
        <pc:sldMkLst>
          <pc:docMk/>
          <pc:sldMk cId="2323716669" sldId="285"/>
        </pc:sldMkLst>
        <pc:spChg chg="mod">
          <ac:chgData name="ICDLF VIDRA" userId="06c576ef638bd98b" providerId="LiveId" clId="{57ED945C-2E9F-4EBF-A889-020215A39EB9}" dt="2023-10-09T08:13:20.750" v="76" actId="20577"/>
          <ac:spMkLst>
            <pc:docMk/>
            <pc:sldMk cId="2323716669" sldId="285"/>
            <ac:spMk id="11" creationId="{6CFB66A4-3032-EE22-6776-3CF9B9E7DADC}"/>
          </ac:spMkLst>
        </pc:spChg>
      </pc:sldChg>
      <pc:sldChg chg="modSp mod">
        <pc:chgData name="ICDLF VIDRA" userId="06c576ef638bd98b" providerId="LiveId" clId="{57ED945C-2E9F-4EBF-A889-020215A39EB9}" dt="2023-10-09T08:10:21.095" v="64" actId="207"/>
        <pc:sldMkLst>
          <pc:docMk/>
          <pc:sldMk cId="1975413110" sldId="287"/>
        </pc:sldMkLst>
        <pc:graphicFrameChg chg="modGraphic">
          <ac:chgData name="ICDLF VIDRA" userId="06c576ef638bd98b" providerId="LiveId" clId="{57ED945C-2E9F-4EBF-A889-020215A39EB9}" dt="2023-10-09T08:10:21.095" v="64" actId="207"/>
          <ac:graphicFrameMkLst>
            <pc:docMk/>
            <pc:sldMk cId="1975413110" sldId="287"/>
            <ac:graphicFrameMk id="9" creationId="{8CE7BA06-8B67-57CC-3D2D-DBEC904838F9}"/>
          </ac:graphicFrameMkLst>
        </pc:graphicFrameChg>
      </pc:sldChg>
      <pc:sldChg chg="addSp delSp modSp mod">
        <pc:chgData name="ICDLF VIDRA" userId="06c576ef638bd98b" providerId="LiveId" clId="{57ED945C-2E9F-4EBF-A889-020215A39EB9}" dt="2023-10-09T08:11:31.826" v="71" actId="207"/>
        <pc:sldMkLst>
          <pc:docMk/>
          <pc:sldMk cId="802849953" sldId="289"/>
        </pc:sldMkLst>
        <pc:graphicFrameChg chg="add mod modGraphic">
          <ac:chgData name="ICDLF VIDRA" userId="06c576ef638bd98b" providerId="LiveId" clId="{57ED945C-2E9F-4EBF-A889-020215A39EB9}" dt="2023-10-09T08:11:31.826" v="71" actId="207"/>
          <ac:graphicFrameMkLst>
            <pc:docMk/>
            <pc:sldMk cId="802849953" sldId="289"/>
            <ac:graphicFrameMk id="5" creationId="{C58BDCEF-45F3-E181-C23C-4D487D2DD640}"/>
          </ac:graphicFrameMkLst>
        </pc:graphicFrameChg>
        <pc:graphicFrameChg chg="del">
          <ac:chgData name="ICDLF VIDRA" userId="06c576ef638bd98b" providerId="LiveId" clId="{57ED945C-2E9F-4EBF-A889-020215A39EB9}" dt="2023-10-09T08:10:32.773" v="65" actId="21"/>
          <ac:graphicFrameMkLst>
            <pc:docMk/>
            <pc:sldMk cId="802849953" sldId="289"/>
            <ac:graphicFrameMk id="7" creationId="{50F8BC4D-FAC7-5CA5-8A3B-2F37DE88353B}"/>
          </ac:graphicFrameMkLst>
        </pc:graphicFrameChg>
      </pc:sldChg>
      <pc:sldChg chg="delSp del mod">
        <pc:chgData name="ICDLF VIDRA" userId="06c576ef638bd98b" providerId="LiveId" clId="{57ED945C-2E9F-4EBF-A889-020215A39EB9}" dt="2023-10-09T08:11:37.091" v="72" actId="2696"/>
        <pc:sldMkLst>
          <pc:docMk/>
          <pc:sldMk cId="823875198" sldId="290"/>
        </pc:sldMkLst>
        <pc:graphicFrameChg chg="del">
          <ac:chgData name="ICDLF VIDRA" userId="06c576ef638bd98b" providerId="LiveId" clId="{57ED945C-2E9F-4EBF-A889-020215A39EB9}" dt="2023-10-09T08:10:37.587" v="66" actId="21"/>
          <ac:graphicFrameMkLst>
            <pc:docMk/>
            <pc:sldMk cId="823875198" sldId="290"/>
            <ac:graphicFrameMk id="6" creationId="{1D091523-3712-A806-4609-A5D56AD59C6F}"/>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o-RO"/>
              <a:t>Faceți clic pentru a edita stilul de titlu coordonator</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o-RO"/>
              <a:t>Faceți clic pentru a edita stilul de subtitlu coordonator</a:t>
            </a:r>
            <a:endParaRPr lang="en-US" dirty="0"/>
          </a:p>
        </p:txBody>
      </p:sp>
      <p:sp>
        <p:nvSpPr>
          <p:cNvPr id="4" name="Date Placeholder 3"/>
          <p:cNvSpPr>
            <a:spLocks noGrp="1"/>
          </p:cNvSpPr>
          <p:nvPr>
            <p:ph type="dt" sz="half" idx="10"/>
          </p:nvPr>
        </p:nvSpPr>
        <p:spPr/>
        <p:txBody>
          <a:bodyPr/>
          <a:lstStyle/>
          <a:p>
            <a:fld id="{E8BCE679-0531-4B6C-AD55-F6B997BF979A}"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3A144E-0393-4AFA-82A5-753C8544D37B}" type="slidenum">
              <a:rPr lang="en-US" smtClean="0"/>
              <a:t>‹#›</a:t>
            </a:fld>
            <a:endParaRPr lang="en-US"/>
          </a:p>
        </p:txBody>
      </p:sp>
    </p:spTree>
    <p:extLst>
      <p:ext uri="{BB962C8B-B14F-4D97-AF65-F5344CB8AC3E}">
        <p14:creationId xmlns:p14="http://schemas.microsoft.com/office/powerpoint/2010/main" val="577520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ine panoramică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o-RO"/>
              <a:t>Faceți clic pentru a edita stilul de titlu coordonator</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o-RO"/>
              <a:t>Faceți clic pe pictogramă pentru a adăuga o imagine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Faceţi clic pentru a edita Master stiluri text</a:t>
            </a:r>
          </a:p>
        </p:txBody>
      </p:sp>
      <p:sp>
        <p:nvSpPr>
          <p:cNvPr id="5" name="Date Placeholder 4"/>
          <p:cNvSpPr>
            <a:spLocks noGrp="1"/>
          </p:cNvSpPr>
          <p:nvPr>
            <p:ph type="dt" sz="half" idx="10"/>
          </p:nvPr>
        </p:nvSpPr>
        <p:spPr/>
        <p:txBody>
          <a:bodyPr/>
          <a:lstStyle/>
          <a:p>
            <a:fld id="{E8BCE679-0531-4B6C-AD55-F6B997BF979A}" type="datetimeFigureOut">
              <a:rPr lang="en-US" smtClean="0"/>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3A144E-0393-4AFA-82A5-753C8544D37B}" type="slidenum">
              <a:rPr lang="en-US" smtClean="0"/>
              <a:t>‹#›</a:t>
            </a:fld>
            <a:endParaRPr lang="en-US"/>
          </a:p>
        </p:txBody>
      </p:sp>
    </p:spTree>
    <p:extLst>
      <p:ext uri="{BB962C8B-B14F-4D97-AF65-F5344CB8AC3E}">
        <p14:creationId xmlns:p14="http://schemas.microsoft.com/office/powerpoint/2010/main" val="3015369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u și legendă">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o-RO"/>
              <a:t>Faceți clic pentru a edita stilul de titlu coordonator</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Faceţi clic pentru a edita Master stiluri text</a:t>
            </a:r>
          </a:p>
        </p:txBody>
      </p:sp>
      <p:sp>
        <p:nvSpPr>
          <p:cNvPr id="4" name="Date Placeholder 3"/>
          <p:cNvSpPr>
            <a:spLocks noGrp="1"/>
          </p:cNvSpPr>
          <p:nvPr>
            <p:ph type="dt" sz="half" idx="10"/>
          </p:nvPr>
        </p:nvSpPr>
        <p:spPr/>
        <p:txBody>
          <a:bodyPr/>
          <a:lstStyle/>
          <a:p>
            <a:fld id="{E8BCE679-0531-4B6C-AD55-F6B997BF979A}"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3A144E-0393-4AFA-82A5-753C8544D37B}" type="slidenum">
              <a:rPr lang="en-US" smtClean="0"/>
              <a:t>‹#›</a:t>
            </a:fld>
            <a:endParaRPr lang="en-US"/>
          </a:p>
        </p:txBody>
      </p:sp>
    </p:spTree>
    <p:extLst>
      <p:ext uri="{BB962C8B-B14F-4D97-AF65-F5344CB8AC3E}">
        <p14:creationId xmlns:p14="http://schemas.microsoft.com/office/powerpoint/2010/main" val="5132272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o-RO"/>
              <a:t>Faceți clic pentru a edita stilul de titlu coordonator</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o-RO"/>
              <a:t>Faceţi clic pentru a edita Master stiluri text</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Faceţi clic pentru a edita Master stiluri text</a:t>
            </a:r>
          </a:p>
        </p:txBody>
      </p:sp>
      <p:sp>
        <p:nvSpPr>
          <p:cNvPr id="4" name="Date Placeholder 3"/>
          <p:cNvSpPr>
            <a:spLocks noGrp="1"/>
          </p:cNvSpPr>
          <p:nvPr>
            <p:ph type="dt" sz="half" idx="10"/>
          </p:nvPr>
        </p:nvSpPr>
        <p:spPr/>
        <p:txBody>
          <a:bodyPr/>
          <a:lstStyle/>
          <a:p>
            <a:fld id="{E8BCE679-0531-4B6C-AD55-F6B997BF979A}"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3A144E-0393-4AFA-82A5-753C8544D37B}"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1164561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de vizită">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o-RO"/>
              <a:t>Faceți clic pentru a edita stilul de titlu coordonator</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a:t>Faceţi clic pentru a edita Master stiluri text</a:t>
            </a:r>
          </a:p>
        </p:txBody>
      </p:sp>
      <p:sp>
        <p:nvSpPr>
          <p:cNvPr id="4" name="Date Placeholder 3"/>
          <p:cNvSpPr>
            <a:spLocks noGrp="1"/>
          </p:cNvSpPr>
          <p:nvPr>
            <p:ph type="dt" sz="half" idx="10"/>
          </p:nvPr>
        </p:nvSpPr>
        <p:spPr/>
        <p:txBody>
          <a:bodyPr/>
          <a:lstStyle/>
          <a:p>
            <a:fld id="{E8BCE679-0531-4B6C-AD55-F6B997BF979A}"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3A144E-0393-4AFA-82A5-753C8544D37B}" type="slidenum">
              <a:rPr lang="en-US" smtClean="0"/>
              <a:t>‹#›</a:t>
            </a:fld>
            <a:endParaRPr lang="en-US"/>
          </a:p>
        </p:txBody>
      </p:sp>
    </p:spTree>
    <p:extLst>
      <p:ext uri="{BB962C8B-B14F-4D97-AF65-F5344CB8AC3E}">
        <p14:creationId xmlns:p14="http://schemas.microsoft.com/office/powerpoint/2010/main" val="889552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a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o-RO"/>
              <a:t>Faceți clic pentru a edita stilul de titlu coordonator</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Faceţi clic pentru a edita Master stiluri text</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Faceţi clic pentru a edita Master stiluri text</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Faceţi clic pentru a edita Master stiluri text</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8BCE679-0531-4B6C-AD55-F6B997BF979A}" type="datetimeFigureOut">
              <a:rPr lang="en-US" smtClean="0"/>
              <a:t>10/23/2025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3A144E-0393-4AFA-82A5-753C8544D37B}" type="slidenum">
              <a:rPr lang="en-US" smtClean="0"/>
              <a:t>‹#›</a:t>
            </a:fld>
            <a:endParaRPr lang="en-US"/>
          </a:p>
        </p:txBody>
      </p:sp>
    </p:spTree>
    <p:extLst>
      <p:ext uri="{BB962C8B-B14F-4D97-AF65-F5344CB8AC3E}">
        <p14:creationId xmlns:p14="http://schemas.microsoft.com/office/powerpoint/2010/main" val="29856046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oană cu trei imag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o-RO"/>
              <a:t>Faceți clic pentru a edita stilul de titlu coordonator</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o-RO"/>
              <a:t>Faceți clic pe pictogramă pentru a adăuga o imagine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Faceţi clic pentru a edita Master stiluri text</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o-RO"/>
              <a:t>Faceți clic pe pictogramă pentru a adăuga o imagine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Faceţi clic pentru a edita Master stiluri text</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o-RO"/>
              <a:t>Faceți clic pe pictogramă pentru a adăuga o imagine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Faceţi clic pentru a edita Master stiluri text</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8BCE679-0531-4B6C-AD55-F6B997BF979A}" type="datetimeFigureOut">
              <a:rPr lang="en-US" smtClean="0"/>
              <a:t>10/23/2025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3A144E-0393-4AFA-82A5-753C8544D37B}" type="slidenum">
              <a:rPr lang="en-US" smtClean="0"/>
              <a:t>‹#›</a:t>
            </a:fld>
            <a:endParaRPr lang="en-US"/>
          </a:p>
        </p:txBody>
      </p:sp>
    </p:spTree>
    <p:extLst>
      <p:ext uri="{BB962C8B-B14F-4D97-AF65-F5344CB8AC3E}">
        <p14:creationId xmlns:p14="http://schemas.microsoft.com/office/powerpoint/2010/main" val="25959914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Faceți clic pentru a edita stilul de titlu coordonator</a:t>
            </a:r>
            <a:endParaRPr lang="en-US" dirty="0"/>
          </a:p>
        </p:txBody>
      </p:sp>
      <p:sp>
        <p:nvSpPr>
          <p:cNvPr id="3" name="Vertical Text Placeholder 2"/>
          <p:cNvSpPr>
            <a:spLocks noGrp="1"/>
          </p:cNvSpPr>
          <p:nvPr>
            <p:ph type="body" orient="vert" idx="1"/>
          </p:nvPr>
        </p:nvSpPr>
        <p:spPr/>
        <p:txBody>
          <a:bodyPr vert="eaVert" anchor="t" anchorCtr="0"/>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10"/>
          </p:nvPr>
        </p:nvSpPr>
        <p:spPr/>
        <p:txBody>
          <a:bodyPr/>
          <a:lstStyle/>
          <a:p>
            <a:fld id="{E8BCE679-0531-4B6C-AD55-F6B997BF979A}"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3A144E-0393-4AFA-82A5-753C8544D37B}" type="slidenum">
              <a:rPr lang="en-US" smtClean="0"/>
              <a:t>‹#›</a:t>
            </a:fld>
            <a:endParaRPr lang="en-US"/>
          </a:p>
        </p:txBody>
      </p:sp>
    </p:spTree>
    <p:extLst>
      <p:ext uri="{BB962C8B-B14F-4D97-AF65-F5344CB8AC3E}">
        <p14:creationId xmlns:p14="http://schemas.microsoft.com/office/powerpoint/2010/main" val="8117808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o-RO"/>
              <a:t>Faceți clic pentru a edita stilul de titlu coordonator</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10"/>
          </p:nvPr>
        </p:nvSpPr>
        <p:spPr/>
        <p:txBody>
          <a:bodyPr/>
          <a:lstStyle/>
          <a:p>
            <a:fld id="{E8BCE679-0531-4B6C-AD55-F6B997BF979A}"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3A144E-0393-4AFA-82A5-753C8544D37B}" type="slidenum">
              <a:rPr lang="en-US" smtClean="0"/>
              <a:t>‹#›</a:t>
            </a:fld>
            <a:endParaRPr lang="en-US"/>
          </a:p>
        </p:txBody>
      </p:sp>
    </p:spTree>
    <p:extLst>
      <p:ext uri="{BB962C8B-B14F-4D97-AF65-F5344CB8AC3E}">
        <p14:creationId xmlns:p14="http://schemas.microsoft.com/office/powerpoint/2010/main" val="4282265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Faceți clic pentru a edita stilul de titlu coordonator</a:t>
            </a:r>
            <a:endParaRPr lang="en-US" dirty="0"/>
          </a:p>
        </p:txBody>
      </p:sp>
      <p:sp>
        <p:nvSpPr>
          <p:cNvPr id="3" name="Content Placeholder 2"/>
          <p:cNvSpPr>
            <a:spLocks noGrp="1"/>
          </p:cNvSpPr>
          <p:nvPr>
            <p:ph idx="1"/>
          </p:nvPr>
        </p:nvSpPr>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7" name="Date Placeholder 3"/>
          <p:cNvSpPr>
            <a:spLocks noGrp="1"/>
          </p:cNvSpPr>
          <p:nvPr>
            <p:ph type="dt" sz="half" idx="10"/>
          </p:nvPr>
        </p:nvSpPr>
        <p:spPr/>
        <p:txBody>
          <a:bodyPr/>
          <a:lstStyle/>
          <a:p>
            <a:fld id="{E8BCE679-0531-4B6C-AD55-F6B997BF979A}"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3A144E-0393-4AFA-82A5-753C8544D37B}" type="slidenum">
              <a:rPr lang="en-US" smtClean="0"/>
              <a:t>‹#›</a:t>
            </a:fld>
            <a:endParaRPr lang="en-US"/>
          </a:p>
        </p:txBody>
      </p:sp>
    </p:spTree>
    <p:extLst>
      <p:ext uri="{BB962C8B-B14F-4D97-AF65-F5344CB8AC3E}">
        <p14:creationId xmlns:p14="http://schemas.microsoft.com/office/powerpoint/2010/main" val="4166773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o-RO"/>
              <a:t>Faceți clic pentru a edita stilul de titlu coordonator</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a:t>Faceţi clic pentru a edita Master stiluri text</a:t>
            </a:r>
          </a:p>
        </p:txBody>
      </p:sp>
      <p:sp>
        <p:nvSpPr>
          <p:cNvPr id="4" name="Date Placeholder 3"/>
          <p:cNvSpPr>
            <a:spLocks noGrp="1"/>
          </p:cNvSpPr>
          <p:nvPr>
            <p:ph type="dt" sz="half" idx="10"/>
          </p:nvPr>
        </p:nvSpPr>
        <p:spPr/>
        <p:txBody>
          <a:bodyPr/>
          <a:lstStyle/>
          <a:p>
            <a:fld id="{E8BCE679-0531-4B6C-AD55-F6B997BF979A}"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3A144E-0393-4AFA-82A5-753C8544D37B}" type="slidenum">
              <a:rPr lang="en-US" smtClean="0"/>
              <a:t>‹#›</a:t>
            </a:fld>
            <a:endParaRPr lang="en-US"/>
          </a:p>
        </p:txBody>
      </p:sp>
    </p:spTree>
    <p:extLst>
      <p:ext uri="{BB962C8B-B14F-4D97-AF65-F5344CB8AC3E}">
        <p14:creationId xmlns:p14="http://schemas.microsoft.com/office/powerpoint/2010/main" val="715507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Faceți clic pentru a edita stilul de titlu coordonator</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5" name="Date Placeholder 4"/>
          <p:cNvSpPr>
            <a:spLocks noGrp="1"/>
          </p:cNvSpPr>
          <p:nvPr>
            <p:ph type="dt" sz="half" idx="10"/>
          </p:nvPr>
        </p:nvSpPr>
        <p:spPr/>
        <p:txBody>
          <a:bodyPr/>
          <a:lstStyle/>
          <a:p>
            <a:fld id="{E8BCE679-0531-4B6C-AD55-F6B997BF979A}" type="datetimeFigureOut">
              <a:rPr lang="en-US" smtClean="0"/>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3A144E-0393-4AFA-82A5-753C8544D37B}" type="slidenum">
              <a:rPr lang="en-US" smtClean="0"/>
              <a:t>‹#›</a:t>
            </a:fld>
            <a:endParaRPr lang="en-US"/>
          </a:p>
        </p:txBody>
      </p:sp>
    </p:spTree>
    <p:extLst>
      <p:ext uri="{BB962C8B-B14F-4D97-AF65-F5344CB8AC3E}">
        <p14:creationId xmlns:p14="http://schemas.microsoft.com/office/powerpoint/2010/main" val="2082596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o-RO"/>
              <a:t>Faceți clic pentru a edita stilul de titlu coordonator</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7" name="Date Placeholder 6"/>
          <p:cNvSpPr>
            <a:spLocks noGrp="1"/>
          </p:cNvSpPr>
          <p:nvPr>
            <p:ph type="dt" sz="half" idx="10"/>
          </p:nvPr>
        </p:nvSpPr>
        <p:spPr/>
        <p:txBody>
          <a:bodyPr/>
          <a:lstStyle/>
          <a:p>
            <a:fld id="{E8BCE679-0531-4B6C-AD55-F6B997BF979A}" type="datetimeFigureOut">
              <a:rPr lang="en-US" smtClean="0"/>
              <a:t>10/23/2025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3A144E-0393-4AFA-82A5-753C8544D37B}" type="slidenum">
              <a:rPr lang="en-US" smtClean="0"/>
              <a:t>‹#›</a:t>
            </a:fld>
            <a:endParaRPr lang="en-US"/>
          </a:p>
        </p:txBody>
      </p:sp>
    </p:spTree>
    <p:extLst>
      <p:ext uri="{BB962C8B-B14F-4D97-AF65-F5344CB8AC3E}">
        <p14:creationId xmlns:p14="http://schemas.microsoft.com/office/powerpoint/2010/main" val="2860109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Faceți clic pentru a edita stilul de titlu coordonator</a:t>
            </a:r>
            <a:endParaRPr lang="en-US" dirty="0"/>
          </a:p>
        </p:txBody>
      </p:sp>
      <p:sp>
        <p:nvSpPr>
          <p:cNvPr id="7" name="Date Placeholder 2"/>
          <p:cNvSpPr>
            <a:spLocks noGrp="1"/>
          </p:cNvSpPr>
          <p:nvPr>
            <p:ph type="dt" sz="half" idx="10"/>
          </p:nvPr>
        </p:nvSpPr>
        <p:spPr/>
        <p:txBody>
          <a:bodyPr/>
          <a:lstStyle/>
          <a:p>
            <a:fld id="{E8BCE679-0531-4B6C-AD55-F6B997BF979A}" type="datetimeFigureOut">
              <a:rPr lang="en-US" smtClean="0"/>
              <a:t>10/23/2025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DB3A144E-0393-4AFA-82A5-753C8544D37B}" type="slidenum">
              <a:rPr lang="en-US" smtClean="0"/>
              <a:t>‹#›</a:t>
            </a:fld>
            <a:endParaRPr lang="en-US"/>
          </a:p>
        </p:txBody>
      </p:sp>
    </p:spTree>
    <p:extLst>
      <p:ext uri="{BB962C8B-B14F-4D97-AF65-F5344CB8AC3E}">
        <p14:creationId xmlns:p14="http://schemas.microsoft.com/office/powerpoint/2010/main" val="2121904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8BCE679-0531-4B6C-AD55-F6B997BF979A}" type="datetimeFigureOut">
              <a:rPr lang="en-US" smtClean="0"/>
              <a:t>10/23/2025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DB3A144E-0393-4AFA-82A5-753C8544D37B}" type="slidenum">
              <a:rPr lang="en-US" smtClean="0"/>
              <a:t>‹#›</a:t>
            </a:fld>
            <a:endParaRPr lang="en-US"/>
          </a:p>
        </p:txBody>
      </p:sp>
    </p:spTree>
    <p:extLst>
      <p:ext uri="{BB962C8B-B14F-4D97-AF65-F5344CB8AC3E}">
        <p14:creationId xmlns:p14="http://schemas.microsoft.com/office/powerpoint/2010/main" val="2729459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ro-RO"/>
              <a:t>Faceți clic pentru a edita stilul de titlu coordonator</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Faceţi clic pentru a edita Master stiluri text</a:t>
            </a:r>
          </a:p>
        </p:txBody>
      </p:sp>
      <p:sp>
        <p:nvSpPr>
          <p:cNvPr id="7" name="Date Placeholder 4"/>
          <p:cNvSpPr>
            <a:spLocks noGrp="1"/>
          </p:cNvSpPr>
          <p:nvPr>
            <p:ph type="dt" sz="half" idx="10"/>
          </p:nvPr>
        </p:nvSpPr>
        <p:spPr/>
        <p:txBody>
          <a:bodyPr/>
          <a:lstStyle/>
          <a:p>
            <a:fld id="{E8BCE679-0531-4B6C-AD55-F6B997BF979A}" type="datetimeFigureOut">
              <a:rPr lang="en-US" smtClean="0"/>
              <a:t>10/23/2025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DB3A144E-0393-4AFA-82A5-753C8544D37B}" type="slidenum">
              <a:rPr lang="en-US" smtClean="0"/>
              <a:t>‹#›</a:t>
            </a:fld>
            <a:endParaRPr lang="en-US"/>
          </a:p>
        </p:txBody>
      </p:sp>
    </p:spTree>
    <p:extLst>
      <p:ext uri="{BB962C8B-B14F-4D97-AF65-F5344CB8AC3E}">
        <p14:creationId xmlns:p14="http://schemas.microsoft.com/office/powerpoint/2010/main" val="1126130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o-RO"/>
              <a:t>Faceți clic pentru a edita stilul de titlu coordonator</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o-RO"/>
              <a:t>Faceți clic pe pictogramă pentru a adăuga o imagine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Faceţi clic pentru a edita Master stiluri text</a:t>
            </a:r>
          </a:p>
        </p:txBody>
      </p:sp>
      <p:sp>
        <p:nvSpPr>
          <p:cNvPr id="5" name="Date Placeholder 4"/>
          <p:cNvSpPr>
            <a:spLocks noGrp="1"/>
          </p:cNvSpPr>
          <p:nvPr>
            <p:ph type="dt" sz="half" idx="10"/>
          </p:nvPr>
        </p:nvSpPr>
        <p:spPr/>
        <p:txBody>
          <a:bodyPr/>
          <a:lstStyle/>
          <a:p>
            <a:fld id="{E8BCE679-0531-4B6C-AD55-F6B997BF979A}" type="datetimeFigureOut">
              <a:rPr lang="en-US" smtClean="0"/>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3A144E-0393-4AFA-82A5-753C8544D37B}" type="slidenum">
              <a:rPr lang="en-US" smtClean="0"/>
              <a:t>‹#›</a:t>
            </a:fld>
            <a:endParaRPr lang="en-US"/>
          </a:p>
        </p:txBody>
      </p:sp>
    </p:spTree>
    <p:extLst>
      <p:ext uri="{BB962C8B-B14F-4D97-AF65-F5344CB8AC3E}">
        <p14:creationId xmlns:p14="http://schemas.microsoft.com/office/powerpoint/2010/main" val="1646657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o-RO"/>
              <a:t>Faceți clic pentru a edita stilul de titlu coordonator</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8BCE679-0531-4B6C-AD55-F6B997BF979A}" type="datetimeFigureOut">
              <a:rPr lang="en-US" smtClean="0"/>
              <a:t>10/23/2025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B3A144E-0393-4AFA-82A5-753C8544D37B}" type="slidenum">
              <a:rPr lang="en-US" smtClean="0"/>
              <a:t>‹#›</a:t>
            </a:fld>
            <a:endParaRPr lang="en-US"/>
          </a:p>
        </p:txBody>
      </p:sp>
    </p:spTree>
    <p:extLst>
      <p:ext uri="{BB962C8B-B14F-4D97-AF65-F5344CB8AC3E}">
        <p14:creationId xmlns:p14="http://schemas.microsoft.com/office/powerpoint/2010/main" val="4227972378"/>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buzatumihaelaalina@yahoo.com"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hyperlink" Target="mailto:office@icdlfvidra.ro"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descr="antet">
            <a:extLst>
              <a:ext uri="{FF2B5EF4-FFF2-40B4-BE49-F238E27FC236}">
                <a16:creationId xmlns:a16="http://schemas.microsoft.com/office/drawing/2014/main" id="{28AC8BE4-627A-CBD0-9925-239C479010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7221" y="387163"/>
            <a:ext cx="720725" cy="719138"/>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5" name="TextBox 3">
            <a:extLst>
              <a:ext uri="{FF2B5EF4-FFF2-40B4-BE49-F238E27FC236}">
                <a16:creationId xmlns:a16="http://schemas.microsoft.com/office/drawing/2014/main" id="{02407125-F8FA-25D0-F54E-949A99D77D5B}"/>
              </a:ext>
            </a:extLst>
          </p:cNvPr>
          <p:cNvSpPr txBox="1">
            <a:spLocks noChangeArrowheads="1"/>
          </p:cNvSpPr>
          <p:nvPr/>
        </p:nvSpPr>
        <p:spPr bwMode="auto">
          <a:xfrm>
            <a:off x="3063128" y="417781"/>
            <a:ext cx="6408738" cy="442913"/>
          </a:xfrm>
          <a:prstGeom prst="rect">
            <a:avLst/>
          </a:prstGeom>
          <a:solidFill>
            <a:srgbClr val="3B812F">
              <a:lumMod val="40000"/>
              <a:lumOff val="60000"/>
            </a:srgbClr>
          </a:solidFill>
          <a:ln>
            <a:noFill/>
          </a:ln>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ro-RO" altLang="ro-RO" sz="23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rPr>
              <a:t>PLAN  SECTORIAL  ADER 202</a:t>
            </a:r>
            <a:r>
              <a:rPr kumimoji="0" lang="en-US" altLang="ro-RO" sz="23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rPr>
              <a:t>6</a:t>
            </a:r>
          </a:p>
        </p:txBody>
      </p:sp>
      <p:sp>
        <p:nvSpPr>
          <p:cNvPr id="6" name="TextBox 4">
            <a:extLst>
              <a:ext uri="{FF2B5EF4-FFF2-40B4-BE49-F238E27FC236}">
                <a16:creationId xmlns:a16="http://schemas.microsoft.com/office/drawing/2014/main" id="{AE77A71F-DEED-FD69-8CBE-BA04F111AE46}"/>
              </a:ext>
            </a:extLst>
          </p:cNvPr>
          <p:cNvSpPr txBox="1"/>
          <p:nvPr/>
        </p:nvSpPr>
        <p:spPr>
          <a:xfrm>
            <a:off x="2821081" y="1254989"/>
            <a:ext cx="1728191" cy="338555"/>
          </a:xfrm>
          <a:prstGeom prst="rect">
            <a:avLst/>
          </a:prstGeom>
          <a:solidFill>
            <a:srgbClr val="FFFFFF">
              <a:lumMod val="95000"/>
            </a:srgbClr>
          </a:solidFill>
          <a:ln w="12700" cap="flat" cmpd="sng" algn="ctr">
            <a:solidFill>
              <a:srgbClr val="CC9900"/>
            </a:solidFill>
            <a:prstDash val="solid"/>
            <a:miter lim="800000"/>
          </a:ln>
          <a:effectLst/>
        </p:spPr>
        <p:txBody>
          <a:bodyPr>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ro-RO" sz="1600" b="1" i="0" u="none" strike="noStrike" kern="0" cap="none" spc="0" normalizeH="0" baseline="0" noProof="0" dirty="0">
                <a:ln w="12700">
                  <a:solidFill>
                    <a:srgbClr val="006633">
                      <a:satMod val="155000"/>
                    </a:srgbClr>
                  </a:solidFill>
                  <a:prstDash val="solid"/>
                </a:ln>
                <a:solidFill>
                  <a:srgbClr val="5F5F5F">
                    <a:tint val="85000"/>
                    <a:satMod val="155000"/>
                  </a:srgbClr>
                </a:solidFill>
                <a:effectLst>
                  <a:outerShdw blurRad="41275" dist="20320" dir="1800000" algn="tl" rotWithShape="0">
                    <a:srgbClr val="000000">
                      <a:alpha val="40000"/>
                    </a:srgbClr>
                  </a:outerShdw>
                </a:effectLst>
                <a:uLnTx/>
                <a:uFillTx/>
                <a:latin typeface="Times New Roman" pitchFamily="18" charset="0"/>
                <a:ea typeface="+mn-ea"/>
                <a:cs typeface="Times New Roman" pitchFamily="18" charset="0"/>
              </a:rPr>
              <a:t>CONTRACTOR:</a:t>
            </a:r>
            <a:endParaRPr kumimoji="0" lang="en-US" sz="1600" b="1" i="0" u="none" strike="noStrike" kern="0" cap="none" spc="0" normalizeH="0" baseline="0" noProof="0" dirty="0">
              <a:ln w="12700">
                <a:solidFill>
                  <a:srgbClr val="006633">
                    <a:satMod val="155000"/>
                  </a:srgbClr>
                </a:solidFill>
                <a:prstDash val="solid"/>
              </a:ln>
              <a:solidFill>
                <a:srgbClr val="5F5F5F">
                  <a:tint val="85000"/>
                  <a:satMod val="155000"/>
                </a:srgbClr>
              </a:solidFill>
              <a:effectLst>
                <a:outerShdw blurRad="41275" dist="20320" dir="1800000" algn="tl" rotWithShape="0">
                  <a:srgbClr val="000000">
                    <a:alpha val="40000"/>
                  </a:srgbClr>
                </a:outerShdw>
              </a:effectLst>
              <a:uLnTx/>
              <a:uFillTx/>
              <a:latin typeface="Times New Roman" pitchFamily="18" charset="0"/>
              <a:ea typeface="+mn-ea"/>
              <a:cs typeface="Times New Roman" pitchFamily="18" charset="0"/>
            </a:endParaRPr>
          </a:p>
        </p:txBody>
      </p:sp>
      <p:sp>
        <p:nvSpPr>
          <p:cNvPr id="7" name="TextBox 9">
            <a:extLst>
              <a:ext uri="{FF2B5EF4-FFF2-40B4-BE49-F238E27FC236}">
                <a16:creationId xmlns:a16="http://schemas.microsoft.com/office/drawing/2014/main" id="{2473295B-55D5-E23A-A8E1-831093FFC952}"/>
              </a:ext>
            </a:extLst>
          </p:cNvPr>
          <p:cNvSpPr txBox="1"/>
          <p:nvPr/>
        </p:nvSpPr>
        <p:spPr>
          <a:xfrm>
            <a:off x="5331339" y="1096214"/>
            <a:ext cx="5400675" cy="544513"/>
          </a:xfrm>
          <a:prstGeom prst="rect">
            <a:avLst/>
          </a:prstGeom>
          <a:solidFill>
            <a:srgbClr val="FFFFFF"/>
          </a:solidFill>
          <a:ln w="12700" cap="flat" cmpd="sng" algn="ctr">
            <a:solidFill>
              <a:srgbClr val="CC9900"/>
            </a:solidFill>
            <a:prstDash val="solid"/>
            <a:miter lim="800000"/>
          </a:ln>
          <a:effec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pt-BR" altLang="ro-RO" sz="13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INSTITUTUL DE CERCETARE – </a:t>
            </a:r>
            <a:r>
              <a:rPr kumimoji="0" lang="ro-RO" altLang="ro-RO" sz="13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pt-BR" altLang="ro-RO" sz="13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DEZVOLTARE</a:t>
            </a:r>
            <a:endParaRPr kumimoji="0" lang="ro-RO" altLang="ro-RO" sz="13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pt-BR" altLang="ro-RO" sz="13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PENTRU LEGUMICULTURĂ ŞI</a:t>
            </a:r>
            <a:r>
              <a:rPr kumimoji="0" lang="ro-RO" altLang="ro-RO" sz="13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pt-BR" altLang="ro-RO" sz="13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FLORICULTURĂ</a:t>
            </a:r>
            <a:r>
              <a:rPr kumimoji="0" lang="ro-RO" altLang="ro-RO" sz="13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pt-BR" altLang="ro-RO" sz="13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VIDRA</a:t>
            </a:r>
            <a:endParaRPr kumimoji="0" lang="en-US" altLang="ro-RO" sz="13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8" name="TextBox 7">
            <a:extLst>
              <a:ext uri="{FF2B5EF4-FFF2-40B4-BE49-F238E27FC236}">
                <a16:creationId xmlns:a16="http://schemas.microsoft.com/office/drawing/2014/main" id="{1181D3E5-DD78-54BE-9B59-163C0F427EB2}"/>
              </a:ext>
            </a:extLst>
          </p:cNvPr>
          <p:cNvSpPr txBox="1"/>
          <p:nvPr/>
        </p:nvSpPr>
        <p:spPr>
          <a:xfrm>
            <a:off x="615670" y="1791343"/>
            <a:ext cx="2663825" cy="392113"/>
          </a:xfrm>
          <a:prstGeom prst="rect">
            <a:avLst/>
          </a:prstGeom>
          <a:solidFill>
            <a:srgbClr val="FFFFFF"/>
          </a:solidFill>
          <a:ln w="12700" cap="flat" cmpd="sng" algn="ctr">
            <a:solidFill>
              <a:srgbClr val="CC9900"/>
            </a:solidFill>
            <a:prstDash val="solid"/>
            <a:miter lim="800000"/>
          </a:ln>
          <a:effectLst/>
        </p:spPr>
        <p:txBody>
          <a:bodyPr>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sz="1600" b="1" i="0" u="none" strike="noStrike" kern="0" cap="none" spc="0" normalizeH="0" baseline="0" noProof="0" dirty="0" err="1">
                <a:ln>
                  <a:noFill/>
                </a:ln>
                <a:solidFill>
                  <a:srgbClr val="000000"/>
                </a:solidFill>
                <a:effectLst/>
                <a:uLnTx/>
                <a:uFillTx/>
                <a:latin typeface="Times New Roman" pitchFamily="18" charset="0"/>
                <a:ea typeface="+mn-ea"/>
                <a:cs typeface="Times New Roman" pitchFamily="18" charset="0"/>
              </a:rPr>
              <a:t>Obiectivul</a:t>
            </a:r>
            <a:r>
              <a:rPr kumimoji="0" lang="en-US" sz="1600" b="1" i="0" u="none" strike="noStrike" kern="0" cap="none" spc="0" normalizeH="0" baseline="0" noProof="0" dirty="0">
                <a:ln>
                  <a:noFill/>
                </a:ln>
                <a:solidFill>
                  <a:srgbClr val="000000"/>
                </a:solidFill>
                <a:effectLst/>
                <a:uLnTx/>
                <a:uFillTx/>
                <a:latin typeface="Times New Roman" pitchFamily="18" charset="0"/>
                <a:ea typeface="+mn-ea"/>
                <a:cs typeface="Times New Roman" pitchFamily="18" charset="0"/>
              </a:rPr>
              <a:t> general</a:t>
            </a:r>
            <a:r>
              <a:rPr kumimoji="0" lang="ro-RO" sz="1600" b="1" i="0" u="none" strike="noStrike" kern="0" cap="none" spc="0" normalizeH="0" baseline="0" noProof="0" dirty="0">
                <a:ln>
                  <a:noFill/>
                </a:ln>
                <a:solidFill>
                  <a:srgbClr val="000000"/>
                </a:solidFill>
                <a:effectLst/>
                <a:uLnTx/>
                <a:uFillTx/>
                <a:latin typeface="Times New Roman" pitchFamily="18" charset="0"/>
                <a:ea typeface="+mn-ea"/>
                <a:cs typeface="Times New Roman" pitchFamily="18" charset="0"/>
              </a:rPr>
              <a:t>: ADESC</a:t>
            </a:r>
            <a:endParaRPr kumimoji="0" lang="en-US" sz="1600" b="1" i="0" u="none" strike="noStrike" kern="0" cap="none" spc="0" normalizeH="0" baseline="0" noProof="0" dirty="0">
              <a:ln>
                <a:noFill/>
              </a:ln>
              <a:solidFill>
                <a:srgbClr val="000000"/>
              </a:solidFill>
              <a:effectLst/>
              <a:uLnTx/>
              <a:uFillTx/>
              <a:latin typeface="Times New Roman" pitchFamily="18" charset="0"/>
              <a:ea typeface="+mn-ea"/>
              <a:cs typeface="Times New Roman" pitchFamily="18" charset="0"/>
            </a:endParaRPr>
          </a:p>
        </p:txBody>
      </p:sp>
      <p:sp>
        <p:nvSpPr>
          <p:cNvPr id="9" name="TextBox 8">
            <a:extLst>
              <a:ext uri="{FF2B5EF4-FFF2-40B4-BE49-F238E27FC236}">
                <a16:creationId xmlns:a16="http://schemas.microsoft.com/office/drawing/2014/main" id="{3CD13090-1013-A73D-2E9F-4E7E6D281184}"/>
              </a:ext>
            </a:extLst>
          </p:cNvPr>
          <p:cNvSpPr txBox="1"/>
          <p:nvPr/>
        </p:nvSpPr>
        <p:spPr>
          <a:xfrm>
            <a:off x="3941949" y="2260360"/>
            <a:ext cx="4032250" cy="323850"/>
          </a:xfrm>
          <a:prstGeom prst="rect">
            <a:avLst/>
          </a:prstGeom>
          <a:solidFill>
            <a:srgbClr val="FFFFFF"/>
          </a:solidFill>
          <a:ln w="12700" cap="flat" cmpd="sng" algn="ctr">
            <a:solidFill>
              <a:srgbClr val="CC9900"/>
            </a:solidFill>
            <a:prstDash val="solid"/>
            <a:miter lim="800000"/>
          </a:ln>
          <a:effec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ro-RO" sz="15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Numărul</a:t>
            </a:r>
            <a:r>
              <a:rPr kumimoji="0" lang="en-US" altLang="ro-RO" sz="15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en-US" altLang="ro-RO" sz="15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codul</a:t>
            </a:r>
            <a:r>
              <a:rPr kumimoji="0" lang="en-US" altLang="ro-RO" sz="15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ro-RO" sz="15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proiectului</a:t>
            </a:r>
            <a:r>
              <a:rPr kumimoji="0" lang="ro-RO" altLang="ro-RO" sz="15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 </a:t>
            </a:r>
            <a:r>
              <a:rPr lang="en-US" altLang="ro-RO" sz="1500" b="1" kern="0" dirty="0">
                <a:solidFill>
                  <a:srgbClr val="000000"/>
                </a:solidFill>
                <a:latin typeface="Times New Roman" panose="02020603050405020304" pitchFamily="18" charset="0"/>
                <a:cs typeface="Times New Roman" panose="02020603050405020304" pitchFamily="18" charset="0"/>
              </a:rPr>
              <a:t>622</a:t>
            </a:r>
            <a:r>
              <a:rPr kumimoji="0" lang="ro-RO" altLang="ro-RO" sz="15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ADER</a:t>
            </a:r>
            <a:r>
              <a:rPr kumimoji="0" lang="en-US" altLang="ro-RO" sz="15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6.2.2</a:t>
            </a:r>
            <a:r>
              <a:rPr kumimoji="0" lang="ro-RO" altLang="ro-RO" sz="15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endParaRPr kumimoji="0" lang="en-US" altLang="ro-RO" sz="23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10" name="TextBox 11">
            <a:extLst>
              <a:ext uri="{FF2B5EF4-FFF2-40B4-BE49-F238E27FC236}">
                <a16:creationId xmlns:a16="http://schemas.microsoft.com/office/drawing/2014/main" id="{176669C8-C7E6-DE4B-8DF9-3386288FC388}"/>
              </a:ext>
            </a:extLst>
          </p:cNvPr>
          <p:cNvSpPr txBox="1"/>
          <p:nvPr/>
        </p:nvSpPr>
        <p:spPr>
          <a:xfrm>
            <a:off x="1802653" y="2818598"/>
            <a:ext cx="2520950" cy="307975"/>
          </a:xfrm>
          <a:prstGeom prst="rect">
            <a:avLst/>
          </a:prstGeom>
          <a:solidFill>
            <a:srgbClr val="FFFFFF"/>
          </a:solidFill>
          <a:ln w="12700" cap="flat" cmpd="sng" algn="ctr">
            <a:solidFill>
              <a:srgbClr val="CC9900"/>
            </a:solidFill>
            <a:prstDash val="solid"/>
            <a:miter lim="800000"/>
          </a:ln>
          <a:effectLst/>
        </p:spPr>
        <p:txBody>
          <a:bodyPr>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sz="1400" b="1" i="0" u="none" strike="noStrike" kern="0" cap="none" spc="0" normalizeH="0" baseline="0" noProof="0" dirty="0" err="1">
                <a:ln>
                  <a:noFill/>
                </a:ln>
                <a:solidFill>
                  <a:srgbClr val="000000"/>
                </a:solidFill>
                <a:effectLst/>
                <a:uLnTx/>
                <a:uFillTx/>
                <a:latin typeface="Times New Roman" pitchFamily="18" charset="0"/>
                <a:ea typeface="+mn-ea"/>
                <a:cs typeface="Times New Roman" pitchFamily="18" charset="0"/>
              </a:rPr>
              <a:t>Anul</a:t>
            </a:r>
            <a:r>
              <a:rPr kumimoji="0" lang="en-US" sz="1400" b="1" i="0" u="none" strike="noStrike" kern="0" cap="none" spc="0" normalizeH="0" baseline="0" noProof="0" dirty="0">
                <a:ln>
                  <a:noFill/>
                </a:ln>
                <a:solidFill>
                  <a:srgbClr val="000000"/>
                </a:solidFill>
                <a:effectLst/>
                <a:uLnTx/>
                <a:uFillTx/>
                <a:latin typeface="Times New Roman" pitchFamily="18" charset="0"/>
                <a:ea typeface="+mn-ea"/>
                <a:cs typeface="Times New Roman" pitchFamily="18" charset="0"/>
              </a:rPr>
              <a:t> </a:t>
            </a:r>
            <a:r>
              <a:rPr kumimoji="0" lang="en-US" sz="1400" b="1" i="0" u="none" strike="noStrike" kern="0" cap="none" spc="0" normalizeH="0" baseline="0" noProof="0" dirty="0" err="1">
                <a:ln>
                  <a:noFill/>
                </a:ln>
                <a:solidFill>
                  <a:srgbClr val="000000"/>
                </a:solidFill>
                <a:effectLst/>
                <a:uLnTx/>
                <a:uFillTx/>
                <a:latin typeface="Times New Roman" pitchFamily="18" charset="0"/>
                <a:ea typeface="+mn-ea"/>
                <a:cs typeface="Times New Roman" pitchFamily="18" charset="0"/>
              </a:rPr>
              <a:t>începerii</a:t>
            </a:r>
            <a:r>
              <a:rPr kumimoji="0" lang="en-US" sz="1400" b="1" i="0" u="none" strike="noStrike" kern="0" cap="none" spc="0" normalizeH="0" baseline="0" noProof="0" dirty="0">
                <a:ln>
                  <a:noFill/>
                </a:ln>
                <a:solidFill>
                  <a:srgbClr val="000000"/>
                </a:solidFill>
                <a:effectLst/>
                <a:uLnTx/>
                <a:uFillTx/>
                <a:latin typeface="Times New Roman" pitchFamily="18" charset="0"/>
                <a:ea typeface="+mn-ea"/>
                <a:cs typeface="Times New Roman" pitchFamily="18" charset="0"/>
              </a:rPr>
              <a:t> </a:t>
            </a:r>
            <a:r>
              <a:rPr kumimoji="0" lang="ro-RO" sz="1400" b="1" i="0" u="none" strike="noStrike" kern="0" cap="none" spc="0" normalizeH="0" baseline="0" noProof="0" dirty="0">
                <a:ln>
                  <a:noFill/>
                </a:ln>
                <a:solidFill>
                  <a:srgbClr val="000000"/>
                </a:solidFill>
                <a:effectLst/>
                <a:uLnTx/>
                <a:uFillTx/>
                <a:latin typeface="Times New Roman" pitchFamily="18" charset="0"/>
                <a:ea typeface="+mn-ea"/>
                <a:cs typeface="Times New Roman" pitchFamily="18" charset="0"/>
              </a:rPr>
              <a:t>:</a:t>
            </a:r>
            <a:r>
              <a:rPr kumimoji="0" lang="en-US" sz="1400" b="1" i="0" u="none" strike="noStrike" kern="0" cap="none" spc="0" normalizeH="0" baseline="0" noProof="0" dirty="0">
                <a:ln>
                  <a:noFill/>
                </a:ln>
                <a:solidFill>
                  <a:srgbClr val="000000"/>
                </a:solidFill>
                <a:effectLst/>
                <a:uLnTx/>
                <a:uFillTx/>
                <a:latin typeface="Times New Roman" pitchFamily="18" charset="0"/>
                <a:ea typeface="+mn-ea"/>
                <a:cs typeface="Times New Roman" pitchFamily="18" charset="0"/>
              </a:rPr>
              <a:t> </a:t>
            </a:r>
            <a:r>
              <a:rPr lang="en-US" sz="1400" b="1" kern="0" dirty="0">
                <a:solidFill>
                  <a:srgbClr val="000000"/>
                </a:solidFill>
                <a:latin typeface="Times New Roman" pitchFamily="18" charset="0"/>
                <a:cs typeface="Times New Roman" pitchFamily="18" charset="0"/>
              </a:rPr>
              <a:t>2023</a:t>
            </a:r>
            <a:endParaRPr kumimoji="0" lang="en-US" sz="1400" b="1" i="0" u="none" strike="noStrike" kern="0" cap="none" spc="0" normalizeH="0" baseline="0" noProof="0" dirty="0">
              <a:ln>
                <a:noFill/>
              </a:ln>
              <a:solidFill>
                <a:srgbClr val="000000"/>
              </a:solidFill>
              <a:effectLst/>
              <a:uLnTx/>
              <a:uFillTx/>
              <a:latin typeface="Times New Roman" pitchFamily="18" charset="0"/>
              <a:ea typeface="+mn-ea"/>
              <a:cs typeface="Times New Roman" pitchFamily="18" charset="0"/>
            </a:endParaRPr>
          </a:p>
        </p:txBody>
      </p:sp>
      <p:sp>
        <p:nvSpPr>
          <p:cNvPr id="11" name="TextBox 12">
            <a:extLst>
              <a:ext uri="{FF2B5EF4-FFF2-40B4-BE49-F238E27FC236}">
                <a16:creationId xmlns:a16="http://schemas.microsoft.com/office/drawing/2014/main" id="{9762FC2D-EBA4-854C-7D91-44AEDA58D3A9}"/>
              </a:ext>
            </a:extLst>
          </p:cNvPr>
          <p:cNvSpPr txBox="1"/>
          <p:nvPr/>
        </p:nvSpPr>
        <p:spPr>
          <a:xfrm>
            <a:off x="7461484" y="2818598"/>
            <a:ext cx="2520950" cy="323850"/>
          </a:xfrm>
          <a:prstGeom prst="rect">
            <a:avLst/>
          </a:prstGeom>
          <a:solidFill>
            <a:srgbClr val="FFFFFF"/>
          </a:solidFill>
          <a:ln w="12700" cap="flat" cmpd="sng" algn="ctr">
            <a:solidFill>
              <a:srgbClr val="CC9900"/>
            </a:solidFill>
            <a:prstDash val="solid"/>
            <a:miter lim="800000"/>
          </a:ln>
          <a:effec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ro-RO" sz="15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Anul</a:t>
            </a:r>
            <a:r>
              <a:rPr kumimoji="0" lang="en-US" altLang="ro-RO" sz="15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o-RO" altLang="ro-RO" sz="15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finalizării:</a:t>
            </a:r>
            <a:r>
              <a:rPr kumimoji="0" lang="en-US" altLang="ro-RO" sz="15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2026</a:t>
            </a:r>
            <a:endParaRPr kumimoji="0" lang="en-US" altLang="ro-RO" sz="2300" b="0"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sp>
        <p:nvSpPr>
          <p:cNvPr id="12" name="TextBox 14">
            <a:extLst>
              <a:ext uri="{FF2B5EF4-FFF2-40B4-BE49-F238E27FC236}">
                <a16:creationId xmlns:a16="http://schemas.microsoft.com/office/drawing/2014/main" id="{52FE63C0-AB0D-3FC3-5DDB-0BD5D50F5944}"/>
              </a:ext>
            </a:extLst>
          </p:cNvPr>
          <p:cNvSpPr txBox="1"/>
          <p:nvPr/>
        </p:nvSpPr>
        <p:spPr>
          <a:xfrm>
            <a:off x="779929" y="3336226"/>
            <a:ext cx="10551459" cy="1323439"/>
          </a:xfrm>
          <a:prstGeom prst="rect">
            <a:avLst/>
          </a:prstGeom>
          <a:solidFill>
            <a:srgbClr val="3B812F">
              <a:lumMod val="60000"/>
              <a:lumOff val="40000"/>
            </a:srgbClr>
          </a:solidFill>
          <a:ln w="12700" cap="flat" cmpd="sng" algn="ctr">
            <a:solidFill>
              <a:srgbClr val="CC9900"/>
            </a:solidFill>
            <a:prstDash val="solid"/>
            <a:miter lim="800000"/>
          </a:ln>
          <a:effec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just" defTabSz="914400" eaLnBrk="1" fontAlgn="base" latinLnBrk="0" hangingPunct="1">
              <a:lnSpc>
                <a:spcPct val="100000"/>
              </a:lnSpc>
              <a:spcBef>
                <a:spcPct val="0"/>
              </a:spcBef>
              <a:spcAft>
                <a:spcPct val="0"/>
              </a:spcAft>
              <a:buClrTx/>
              <a:buSzTx/>
              <a:buFontTx/>
              <a:buNone/>
              <a:tabLst/>
              <a:defRPr/>
            </a:pPr>
            <a:r>
              <a:rPr kumimoji="0" lang="en-US" altLang="en-US" sz="20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Denumirea</a:t>
            </a:r>
            <a:r>
              <a:rPr kumimoji="0" lang="en-US" altLang="en-US" sz="20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0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proiectului</a:t>
            </a:r>
            <a:r>
              <a:rPr kumimoji="0" lang="en-US" altLang="en-US" sz="20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ro-RO" altLang="en-US" sz="20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 Cercetări privind </a:t>
            </a:r>
            <a:r>
              <a:rPr kumimoji="0" lang="ro-RO" altLang="en-US" sz="20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îmbunătăţirea</a:t>
            </a:r>
            <a:r>
              <a:rPr kumimoji="0" lang="ro-RO" altLang="en-US" sz="20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tehnologiei de producere a </a:t>
            </a:r>
            <a:r>
              <a:rPr kumimoji="0" lang="ro-RO" altLang="en-US" sz="20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seminţelor</a:t>
            </a:r>
            <a:r>
              <a:rPr kumimoji="0" lang="ro-RO" altLang="en-US" sz="20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de legume certificate în vederea </a:t>
            </a:r>
            <a:r>
              <a:rPr kumimoji="0" lang="ro-RO" altLang="en-US" sz="20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creşterii</a:t>
            </a:r>
            <a:r>
              <a:rPr kumimoji="0" lang="ro-RO" altLang="en-US" sz="20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o-RO" altLang="en-US" sz="20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producţiei</a:t>
            </a:r>
            <a:r>
              <a:rPr kumimoji="0" lang="ro-RO" altLang="en-US" sz="20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și </a:t>
            </a:r>
            <a:r>
              <a:rPr kumimoji="0" lang="ro-RO" altLang="en-US" sz="20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calităţii</a:t>
            </a:r>
            <a:r>
              <a:rPr kumimoji="0" lang="ro-RO" altLang="en-US" sz="20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culturale a semințelor, </a:t>
            </a:r>
            <a:r>
              <a:rPr kumimoji="0" lang="ro-RO" altLang="en-US" sz="20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obţinerea</a:t>
            </a:r>
            <a:r>
              <a:rPr kumimoji="0" lang="ro-RO" altLang="en-US" sz="20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de </a:t>
            </a:r>
            <a:r>
              <a:rPr kumimoji="0" lang="ro-RO" altLang="en-US" sz="20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seminţe</a:t>
            </a:r>
            <a:r>
              <a:rPr kumimoji="0" lang="ro-RO" altLang="en-US" sz="20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din verigi superioare  de legume înregistrate </a:t>
            </a:r>
            <a:r>
              <a:rPr kumimoji="0" lang="ro-RO" altLang="en-US" sz="20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şi</a:t>
            </a:r>
            <a:r>
              <a:rPr kumimoji="0" lang="ro-RO" altLang="en-US" sz="20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promovarea acestora în producție"</a:t>
            </a:r>
            <a:endParaRPr kumimoji="0" lang="en-US" altLang="en-US" sz="1800" b="1" i="1"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13" name="TextBox 15">
            <a:extLst>
              <a:ext uri="{FF2B5EF4-FFF2-40B4-BE49-F238E27FC236}">
                <a16:creationId xmlns:a16="http://schemas.microsoft.com/office/drawing/2014/main" id="{3A2A2261-6F1A-B624-5D1E-DFB7CAB07BAD}"/>
              </a:ext>
            </a:extLst>
          </p:cNvPr>
          <p:cNvSpPr txBox="1"/>
          <p:nvPr/>
        </p:nvSpPr>
        <p:spPr>
          <a:xfrm>
            <a:off x="1138517" y="4796971"/>
            <a:ext cx="9834282" cy="384721"/>
          </a:xfrm>
          <a:prstGeom prst="rect">
            <a:avLst/>
          </a:prstGeom>
          <a:solidFill>
            <a:srgbClr val="FFFFFF"/>
          </a:solidFill>
          <a:ln w="12700" cap="flat" cmpd="sng" algn="ctr">
            <a:solidFill>
              <a:srgbClr val="CC9900"/>
            </a:solidFill>
            <a:prstDash val="solid"/>
            <a:miter lim="800000"/>
          </a:ln>
          <a:effectLst/>
        </p:spPr>
        <p:txBody>
          <a:bodyPr wrap="square">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just" defTabSz="914400" eaLnBrk="1" fontAlgn="base" latinLnBrk="0" hangingPunct="1">
              <a:lnSpc>
                <a:spcPct val="100000"/>
              </a:lnSpc>
              <a:spcBef>
                <a:spcPct val="0"/>
              </a:spcBef>
              <a:spcAft>
                <a:spcPct val="0"/>
              </a:spcAft>
              <a:buClrTx/>
              <a:buSzTx/>
              <a:buFontTx/>
              <a:buNone/>
              <a:tabLst/>
              <a:defRPr/>
            </a:pPr>
            <a:r>
              <a:rPr kumimoji="0" lang="en-US" altLang="ro-RO" sz="19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Denumirea</a:t>
            </a:r>
            <a:r>
              <a:rPr kumimoji="0" lang="en-US" altLang="ro-RO" sz="19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o-RO" altLang="ro-RO" sz="19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fazei</a:t>
            </a:r>
            <a:r>
              <a:rPr kumimoji="0" lang="en-US" altLang="ro-RO" sz="19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o-RO" altLang="ro-RO" sz="19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I</a:t>
            </a:r>
            <a:r>
              <a:rPr lang="ro-RO" altLang="ro-RO" sz="1900" b="1" kern="0" dirty="0">
                <a:solidFill>
                  <a:srgbClr val="000000"/>
                </a:solidFill>
                <a:latin typeface="Times New Roman" panose="02020603050405020304" pitchFamily="18" charset="0"/>
                <a:cs typeface="Times New Roman" panose="02020603050405020304" pitchFamily="18" charset="0"/>
              </a:rPr>
              <a:t>V</a:t>
            </a:r>
            <a:r>
              <a:rPr kumimoji="0" lang="en-US" altLang="ro-RO" sz="19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ro-RO" altLang="ro-RO" sz="19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Constituirea câmpurilor  experimentale .</a:t>
            </a:r>
            <a:endParaRPr kumimoji="0" lang="en-US" altLang="ro-RO" sz="19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14" name="TextBox 16">
            <a:extLst>
              <a:ext uri="{FF2B5EF4-FFF2-40B4-BE49-F238E27FC236}">
                <a16:creationId xmlns:a16="http://schemas.microsoft.com/office/drawing/2014/main" id="{7B6EAF58-F3CE-BD3D-3710-9F9B3C41EC47}"/>
              </a:ext>
            </a:extLst>
          </p:cNvPr>
          <p:cNvSpPr txBox="1"/>
          <p:nvPr/>
        </p:nvSpPr>
        <p:spPr>
          <a:xfrm>
            <a:off x="1230173" y="5812435"/>
            <a:ext cx="4383087" cy="323165"/>
          </a:xfrm>
          <a:prstGeom prst="rect">
            <a:avLst/>
          </a:prstGeom>
          <a:solidFill>
            <a:srgbClr val="FFFFFF"/>
          </a:solidFill>
          <a:ln w="12700" cap="flat" cmpd="sng" algn="ctr">
            <a:solidFill>
              <a:srgbClr val="CC9900"/>
            </a:solidFill>
            <a:prstDash val="solid"/>
            <a:miter lim="800000"/>
          </a:ln>
          <a:effec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ro-RO" altLang="ro-RO" sz="15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Director de proiect</a:t>
            </a:r>
            <a:r>
              <a:rPr kumimoji="0" lang="en-US" altLang="ro-RO" sz="15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ro-RO" altLang="ro-RO" sz="15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o-RO" altLang="ro-RO" sz="15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Dr.ing</a:t>
            </a:r>
            <a:r>
              <a:rPr kumimoji="0" lang="ro-RO" altLang="ro-RO" sz="15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lang="en-US" altLang="ro-RO" sz="1500" b="1" kern="0" dirty="0">
                <a:solidFill>
                  <a:srgbClr val="000000"/>
                </a:solidFill>
                <a:latin typeface="Times New Roman" panose="02020603050405020304" pitchFamily="18" charset="0"/>
                <a:cs typeface="Times New Roman" panose="02020603050405020304" pitchFamily="18" charset="0"/>
              </a:rPr>
              <a:t>Mihaela Alina Buzatu</a:t>
            </a:r>
            <a:endParaRPr kumimoji="0" lang="en-US" altLang="ro-RO" sz="15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15" name="TextBox 17">
            <a:extLst>
              <a:ext uri="{FF2B5EF4-FFF2-40B4-BE49-F238E27FC236}">
                <a16:creationId xmlns:a16="http://schemas.microsoft.com/office/drawing/2014/main" id="{A33B0500-3D11-E6B2-D488-87DAAAA0C73C}"/>
              </a:ext>
            </a:extLst>
          </p:cNvPr>
          <p:cNvSpPr txBox="1"/>
          <p:nvPr/>
        </p:nvSpPr>
        <p:spPr>
          <a:xfrm>
            <a:off x="6454588" y="5921610"/>
            <a:ext cx="4953093" cy="738664"/>
          </a:xfrm>
          <a:prstGeom prst="rect">
            <a:avLst/>
          </a:prstGeom>
          <a:solidFill>
            <a:srgbClr val="CC9900">
              <a:lumMod val="20000"/>
              <a:lumOff val="80000"/>
            </a:srgbClr>
          </a:solidFill>
          <a:ln w="12700" cap="flat" cmpd="sng" algn="ctr">
            <a:solidFill>
              <a:srgbClr val="CC9900"/>
            </a:solidFill>
            <a:prstDash val="solid"/>
            <a:miter lim="800000"/>
          </a:ln>
          <a:effectLst/>
        </p:spPr>
        <p:txBody>
          <a:bodyPr wrap="square">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ro-RO" sz="1400" b="1" i="0" u="none" strike="noStrike" kern="0" cap="none" spc="0" normalizeH="0" baseline="0" noProof="0" dirty="0">
                <a:ln>
                  <a:noFill/>
                </a:ln>
                <a:solidFill>
                  <a:srgbClr val="000000"/>
                </a:solidFill>
                <a:effectLst/>
                <a:uLnTx/>
                <a:uFillTx/>
                <a:latin typeface="Times New Roman" pitchFamily="18" charset="0"/>
                <a:ea typeface="+mn-ea"/>
                <a:cs typeface="Times New Roman" pitchFamily="18" charset="0"/>
              </a:rPr>
              <a:t>Contact</a:t>
            </a:r>
          </a:p>
          <a:p>
            <a:pPr marL="0" marR="0" lvl="0" indent="0" defTabSz="914400" eaLnBrk="1" fontAlgn="base" latinLnBrk="0" hangingPunct="1">
              <a:lnSpc>
                <a:spcPct val="100000"/>
              </a:lnSpc>
              <a:spcBef>
                <a:spcPct val="0"/>
              </a:spcBef>
              <a:spcAft>
                <a:spcPct val="0"/>
              </a:spcAft>
              <a:buClrTx/>
              <a:buSzTx/>
              <a:buFontTx/>
              <a:buNone/>
              <a:tabLst/>
              <a:defRPr/>
            </a:pPr>
            <a:r>
              <a:rPr kumimoji="0" lang="ro-RO" sz="1400" b="1" i="0" u="none" strike="noStrike" kern="0" cap="none" spc="0" normalizeH="0" baseline="0" noProof="0" dirty="0">
                <a:ln>
                  <a:noFill/>
                </a:ln>
                <a:solidFill>
                  <a:srgbClr val="000000"/>
                </a:solidFill>
                <a:effectLst/>
                <a:uLnTx/>
                <a:uFillTx/>
                <a:latin typeface="Times New Roman" pitchFamily="18" charset="0"/>
                <a:ea typeface="+mn-ea"/>
                <a:cs typeface="Times New Roman" pitchFamily="18" charset="0"/>
              </a:rPr>
              <a:t>Tel: 07</a:t>
            </a:r>
            <a:r>
              <a:rPr kumimoji="0" lang="en-US" sz="1400" b="1" i="0" u="none" strike="noStrike" kern="0" cap="none" spc="0" normalizeH="0" baseline="0" noProof="0" dirty="0">
                <a:ln>
                  <a:noFill/>
                </a:ln>
                <a:solidFill>
                  <a:srgbClr val="000000"/>
                </a:solidFill>
                <a:effectLst/>
                <a:uLnTx/>
                <a:uFillTx/>
                <a:latin typeface="Times New Roman" pitchFamily="18" charset="0"/>
                <a:ea typeface="+mn-ea"/>
                <a:cs typeface="Times New Roman" pitchFamily="18" charset="0"/>
              </a:rPr>
              <a:t>23673276/0213612094</a:t>
            </a:r>
            <a:r>
              <a:rPr kumimoji="0" lang="ro-RO" sz="1400" b="1" i="0" u="none" strike="noStrike" kern="0" cap="none" spc="0" normalizeH="0" baseline="0" noProof="0" dirty="0">
                <a:ln>
                  <a:noFill/>
                </a:ln>
                <a:solidFill>
                  <a:srgbClr val="000000"/>
                </a:solidFill>
                <a:effectLst/>
                <a:uLnTx/>
                <a:uFillTx/>
                <a:latin typeface="Times New Roman" pitchFamily="18" charset="0"/>
                <a:ea typeface="+mn-ea"/>
                <a:cs typeface="Times New Roman" pitchFamily="18" charset="0"/>
              </a:rPr>
              <a:t>; </a:t>
            </a:r>
            <a:endParaRPr kumimoji="0" lang="en-US" sz="1400" b="1" i="0" u="none" strike="noStrike" kern="0" cap="none" spc="0" normalizeH="0" baseline="0" noProof="0" dirty="0">
              <a:ln>
                <a:noFill/>
              </a:ln>
              <a:solidFill>
                <a:srgbClr val="000000"/>
              </a:solidFill>
              <a:effectLst/>
              <a:uLnTx/>
              <a:uFillTx/>
              <a:latin typeface="Times New Roman" pitchFamily="18" charset="0"/>
              <a:ea typeface="+mn-ea"/>
              <a:cs typeface="Times New Roman" pitchFamily="18" charset="0"/>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ro-RO" sz="1400" b="1" i="0" u="none" strike="noStrike" kern="0" cap="none" spc="0" normalizeH="0" baseline="0" noProof="0" dirty="0">
                <a:ln>
                  <a:noFill/>
                </a:ln>
                <a:solidFill>
                  <a:srgbClr val="000000"/>
                </a:solidFill>
                <a:effectLst/>
                <a:uLnTx/>
                <a:uFillTx/>
                <a:latin typeface="Times New Roman" pitchFamily="18" charset="0"/>
                <a:ea typeface="+mn-ea"/>
                <a:cs typeface="Times New Roman" pitchFamily="18" charset="0"/>
              </a:rPr>
              <a:t>E-mail: </a:t>
            </a:r>
            <a:r>
              <a:rPr lang="en-US" sz="1400" b="1" kern="0" dirty="0">
                <a:solidFill>
                  <a:srgbClr val="000000"/>
                </a:solidFill>
                <a:latin typeface="Times New Roman" pitchFamily="18" charset="0"/>
                <a:cs typeface="Times New Roman" pitchFamily="18" charset="0"/>
                <a:hlinkClick r:id="rId3"/>
              </a:rPr>
              <a:t>buzatumihaelaalina@yahoo.com</a:t>
            </a:r>
            <a:r>
              <a:rPr lang="ro-RO" sz="1400" b="1" kern="0" dirty="0">
                <a:solidFill>
                  <a:srgbClr val="000000"/>
                </a:solidFill>
                <a:latin typeface="Times New Roman" pitchFamily="18" charset="0"/>
                <a:cs typeface="Times New Roman" pitchFamily="18" charset="0"/>
              </a:rPr>
              <a:t>; </a:t>
            </a:r>
            <a:r>
              <a:rPr kumimoji="0" lang="ro-RO" sz="1400" b="1" i="0" u="none" strike="noStrike" kern="0" cap="none" spc="0" normalizeH="0" baseline="0" noProof="0" dirty="0">
                <a:ln>
                  <a:noFill/>
                </a:ln>
                <a:solidFill>
                  <a:srgbClr val="000000"/>
                </a:solidFill>
                <a:effectLst/>
                <a:uLnTx/>
                <a:uFillTx/>
                <a:latin typeface="Times New Roman" pitchFamily="18" charset="0"/>
                <a:ea typeface="+mn-ea"/>
                <a:cs typeface="Times New Roman" pitchFamily="18" charset="0"/>
                <a:hlinkClick r:id="rId4"/>
              </a:rPr>
              <a:t>office@icdlfvidra.ro</a:t>
            </a:r>
            <a:r>
              <a:rPr kumimoji="0" lang="ro-RO" sz="1400" b="1" i="0" u="none" strike="noStrike" kern="0" cap="none" spc="0" normalizeH="0" baseline="0" noProof="0" dirty="0">
                <a:ln>
                  <a:noFill/>
                </a:ln>
                <a:solidFill>
                  <a:srgbClr val="000000"/>
                </a:solidFill>
                <a:effectLst/>
                <a:uLnTx/>
                <a:uFillTx/>
                <a:latin typeface="Times New Roman" pitchFamily="18" charset="0"/>
                <a:ea typeface="+mn-ea"/>
                <a:cs typeface="Times New Roman" pitchFamily="18" charset="0"/>
              </a:rPr>
              <a:t> </a:t>
            </a:r>
            <a:endParaRPr kumimoji="0" lang="en-US" sz="1400" b="1" i="0" u="none" strike="noStrike" kern="0" cap="none" spc="0" normalizeH="0" baseline="0" noProof="0" dirty="0">
              <a:ln>
                <a:noFill/>
              </a:ln>
              <a:solidFill>
                <a:srgbClr val="000000"/>
              </a:solidFill>
              <a:effectLst/>
              <a:uLnTx/>
              <a:uFillTx/>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3321723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antet">
            <a:extLst>
              <a:ext uri="{FF2B5EF4-FFF2-40B4-BE49-F238E27FC236}">
                <a16:creationId xmlns:a16="http://schemas.microsoft.com/office/drawing/2014/main" id="{DED43862-6E32-5405-950C-B59ADD03F4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120" y="161131"/>
            <a:ext cx="576262" cy="576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3" name="TextBox 1">
            <a:extLst>
              <a:ext uri="{FF2B5EF4-FFF2-40B4-BE49-F238E27FC236}">
                <a16:creationId xmlns:a16="http://schemas.microsoft.com/office/drawing/2014/main" id="{B7AA002F-44E3-02CE-4EB4-22984F7C777E}"/>
              </a:ext>
            </a:extLst>
          </p:cNvPr>
          <p:cNvSpPr txBox="1">
            <a:spLocks noChangeArrowheads="1"/>
          </p:cNvSpPr>
          <p:nvPr/>
        </p:nvSpPr>
        <p:spPr bwMode="auto">
          <a:xfrm>
            <a:off x="1331913" y="249238"/>
            <a:ext cx="6769100" cy="400050"/>
          </a:xfrm>
          <a:prstGeom prst="rect">
            <a:avLst/>
          </a:prstGeom>
          <a:solidFill>
            <a:srgbClr val="3B812F">
              <a:lumMod val="40000"/>
              <a:lumOff val="60000"/>
            </a:srgbClr>
          </a:solidFill>
          <a:ln>
            <a:noFill/>
          </a:ln>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ro-RO" altLang="ro-RO" sz="20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rPr>
              <a:t>PLAN  SECTORIAL  ADER 2026</a:t>
            </a:r>
            <a:endParaRPr kumimoji="0" lang="en-US" altLang="ro-RO" sz="20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4" name="TextBox 20">
            <a:extLst>
              <a:ext uri="{FF2B5EF4-FFF2-40B4-BE49-F238E27FC236}">
                <a16:creationId xmlns:a16="http://schemas.microsoft.com/office/drawing/2014/main" id="{465828C2-E602-2395-5F81-FFB6F47E7056}"/>
              </a:ext>
            </a:extLst>
          </p:cNvPr>
          <p:cNvSpPr txBox="1"/>
          <p:nvPr/>
        </p:nvSpPr>
        <p:spPr>
          <a:xfrm>
            <a:off x="2055920" y="1042194"/>
            <a:ext cx="5040312" cy="307975"/>
          </a:xfrm>
          <a:prstGeom prst="rect">
            <a:avLst/>
          </a:prstGeom>
          <a:solidFill>
            <a:srgbClr val="FFFFFF"/>
          </a:solidFill>
          <a:ln w="12700" cap="flat" cmpd="sng" algn="ctr">
            <a:solidFill>
              <a:srgbClr val="CC9900"/>
            </a:solidFill>
            <a:prstDash val="solid"/>
            <a:miter lim="800000"/>
          </a:ln>
          <a:effec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Numărul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codul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proiectului</a:t>
            </a:r>
            <a:r>
              <a:rPr kumimoji="0" lang="ro-RO"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622/ADER 6.2.2. – Faza I</a:t>
            </a:r>
            <a:r>
              <a:rPr lang="ro-RO" altLang="ro-RO" sz="1400" b="1" kern="0" dirty="0">
                <a:solidFill>
                  <a:srgbClr val="000000"/>
                </a:solidFill>
                <a:latin typeface="Times New Roman" panose="02020603050405020304" pitchFamily="18" charset="0"/>
                <a:cs typeface="Times New Roman" panose="02020603050405020304" pitchFamily="18" charset="0"/>
              </a:rPr>
              <a:t>V</a:t>
            </a:r>
            <a:endParaRPr kumimoji="0" lang="ro-RO"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6" name="CasetăText 5">
            <a:extLst>
              <a:ext uri="{FF2B5EF4-FFF2-40B4-BE49-F238E27FC236}">
                <a16:creationId xmlns:a16="http://schemas.microsoft.com/office/drawing/2014/main" id="{31DF26B7-DE3C-801C-81BD-9D6814A8F1D8}"/>
              </a:ext>
            </a:extLst>
          </p:cNvPr>
          <p:cNvSpPr txBox="1"/>
          <p:nvPr/>
        </p:nvSpPr>
        <p:spPr>
          <a:xfrm>
            <a:off x="2748479" y="5413043"/>
            <a:ext cx="8404560" cy="1022459"/>
          </a:xfrm>
          <a:prstGeom prst="rect">
            <a:avLst/>
          </a:prstGeom>
          <a:solidFill>
            <a:schemeClr val="accent1">
              <a:lumMod val="40000"/>
              <a:lumOff val="60000"/>
            </a:schemeClr>
          </a:solidFill>
        </p:spPr>
        <p:txBody>
          <a:bodyPr wrap="square">
            <a:spAutoFit/>
          </a:bodyPr>
          <a:lstStyle/>
          <a:p>
            <a:pPr marL="285750" lvl="0" indent="-285750" algn="just">
              <a:lnSpc>
                <a:spcPct val="115000"/>
              </a:lnSpc>
              <a:buFontTx/>
              <a:buChar char="-"/>
            </a:pPr>
            <a:r>
              <a:rPr lang="ro-RO"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Câmp Bază tomate soiul </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Florina 44;</a:t>
            </a:r>
          </a:p>
          <a:p>
            <a:pPr lvl="0" algn="just">
              <a:lnSpc>
                <a:spcPct val="115000"/>
              </a:lnSpc>
            </a:pP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o-RO"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Câmp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Prebază</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rdei gras soiul Galben superior;</a:t>
            </a:r>
          </a:p>
          <a:p>
            <a:pPr lvl="0" algn="just">
              <a:lnSpc>
                <a:spcPct val="115000"/>
              </a:lnSpc>
            </a:pP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o-RO"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Câmp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Prebază</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soiul de </a:t>
            </a:r>
            <a:r>
              <a:rPr lang="ro-RO"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p</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ătlăgele vinete </a:t>
            </a:r>
            <a:r>
              <a:rPr lang="ro-RO"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Rebeca</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p>
        </p:txBody>
      </p:sp>
      <p:sp>
        <p:nvSpPr>
          <p:cNvPr id="7" name="CasetăText 6">
            <a:extLst>
              <a:ext uri="{FF2B5EF4-FFF2-40B4-BE49-F238E27FC236}">
                <a16:creationId xmlns:a16="http://schemas.microsoft.com/office/drawing/2014/main" id="{20AD5CE5-B44A-E6BF-B04E-16AE7F6A346B}"/>
              </a:ext>
            </a:extLst>
          </p:cNvPr>
          <p:cNvSpPr txBox="1"/>
          <p:nvPr/>
        </p:nvSpPr>
        <p:spPr>
          <a:xfrm>
            <a:off x="2252159" y="1643575"/>
            <a:ext cx="9688145" cy="3570849"/>
          </a:xfrm>
          <a:prstGeom prst="rect">
            <a:avLst/>
          </a:prstGeom>
          <a:solidFill>
            <a:schemeClr val="accent1">
              <a:lumMod val="40000"/>
              <a:lumOff val="60000"/>
            </a:schemeClr>
          </a:solidFill>
        </p:spPr>
        <p:txBody>
          <a:bodyPr wrap="square">
            <a:spAutoFit/>
          </a:bodyPr>
          <a:lstStyle/>
          <a:p>
            <a:pPr marL="285750" lvl="0" indent="-285750" algn="just">
              <a:lnSpc>
                <a:spcPct val="115000"/>
              </a:lnSpc>
              <a:buFontTx/>
              <a:buChar char="-"/>
            </a:pPr>
            <a:r>
              <a:rPr lang="ro-RO"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8 câmpuri de studiu al descendențelor pentru soiurile omologate, respectiv 1 câmpuri de alegere pentru tomate de industrie,  Pontica 102, 3 câmpuri de alegere pentru ardei gras soiurile – Vidra 9, Bârsan și Vidra 45, 3 câmpuri pentru ardeiul </a:t>
            </a:r>
            <a:r>
              <a:rPr lang="ro-RO"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gogoşar</a:t>
            </a:r>
            <a:r>
              <a:rPr lang="ro-RO"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 soiul Asteroid 204, Cornel 209 și </a:t>
            </a:r>
            <a:r>
              <a:rPr lang="ro-RO"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Gia</a:t>
            </a:r>
            <a:r>
              <a:rPr lang="ro-RO"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58, 1 câmp de alegere pentru pătlăgele vinete – soiul Belona.</a:t>
            </a:r>
          </a:p>
          <a:p>
            <a:pPr marL="285750" lvl="0" indent="-285750" algn="just">
              <a:lnSpc>
                <a:spcPct val="115000"/>
              </a:lnSpc>
              <a:buFontTx/>
              <a:buChar char="-"/>
            </a:pPr>
            <a:r>
              <a:rPr lang="ro-RO"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3 câmpuri de alegere pentru soiurile nou omologate, respectiv 1 câmpuri de alegere pentru tomate de industrie, Alexandra, 1 câmp de alegere pentru ardei gras soiul – Vidra 63 și 1 câmp de alegere pentru pătlăgele vinete – soiul Tudora. </a:t>
            </a:r>
          </a:p>
          <a:p>
            <a:pPr marL="285750" lvl="0" indent="-285750" algn="just">
              <a:lnSpc>
                <a:spcPct val="115000"/>
              </a:lnSpc>
              <a:buFontTx/>
              <a:buChar char="-"/>
            </a:pPr>
            <a:r>
              <a:rPr lang="ro-RO"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O experiență privind </a:t>
            </a:r>
            <a:r>
              <a:rPr lang="ro-RO"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studiul influenței unor diferite tipuri de </a:t>
            </a:r>
            <a:r>
              <a:rPr lang="ro-RO" sz="1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mulci</a:t>
            </a:r>
            <a:r>
              <a:rPr lang="ro-RO"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p>
          <a:p>
            <a:pPr marL="285750" lvl="0" indent="-285750" algn="just">
              <a:lnSpc>
                <a:spcPct val="115000"/>
              </a:lnSpc>
              <a:buFontTx/>
              <a:buChar char="-"/>
            </a:pP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O experiență privind studierea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influenţei</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frecvenţei</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tratamentelor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foliare</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cu azotat de calciu, produsul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Calcinit</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în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combinaţie</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cu biostimulatorul </a:t>
            </a:r>
            <a:r>
              <a:rPr lang="ro-RO"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Sprintene</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asupra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cantităţii</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calităţii</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seminţelor</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la ardei, tomate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pătlăgele vinete. </a:t>
            </a:r>
          </a:p>
        </p:txBody>
      </p:sp>
      <p:sp>
        <p:nvSpPr>
          <p:cNvPr id="8" name="Rectangular Callout 15">
            <a:extLst>
              <a:ext uri="{FF2B5EF4-FFF2-40B4-BE49-F238E27FC236}">
                <a16:creationId xmlns:a16="http://schemas.microsoft.com/office/drawing/2014/main" id="{C08410D8-5D3B-B6F4-42F3-35AADAA3DE84}"/>
              </a:ext>
            </a:extLst>
          </p:cNvPr>
          <p:cNvSpPr>
            <a:spLocks noChangeArrowheads="1"/>
          </p:cNvSpPr>
          <p:nvPr/>
        </p:nvSpPr>
        <p:spPr bwMode="auto">
          <a:xfrm>
            <a:off x="471776" y="1712698"/>
            <a:ext cx="1065212" cy="407988"/>
          </a:xfrm>
          <a:prstGeom prst="wedgeRectCallout">
            <a:avLst>
              <a:gd name="adj1" fmla="val 84884"/>
              <a:gd name="adj2" fmla="val -17843"/>
            </a:avLst>
          </a:prstGeom>
          <a:solidFill>
            <a:srgbClr val="3B812F">
              <a:lumMod val="40000"/>
              <a:lumOff val="60000"/>
            </a:srgbClr>
          </a:solidFill>
          <a:ln w="55000" cmpd="thickThin" algn="ctr">
            <a:solidFill>
              <a:srgbClr val="1E768C"/>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CP</a:t>
            </a:r>
            <a:endParaRPr kumimoji="0" lang="en-US"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sp>
        <p:nvSpPr>
          <p:cNvPr id="9" name="Rectangular Callout 15">
            <a:extLst>
              <a:ext uri="{FF2B5EF4-FFF2-40B4-BE49-F238E27FC236}">
                <a16:creationId xmlns:a16="http://schemas.microsoft.com/office/drawing/2014/main" id="{A58C0206-A889-2F04-63A6-1845159518E8}"/>
              </a:ext>
            </a:extLst>
          </p:cNvPr>
          <p:cNvSpPr>
            <a:spLocks noChangeArrowheads="1"/>
          </p:cNvSpPr>
          <p:nvPr/>
        </p:nvSpPr>
        <p:spPr bwMode="auto">
          <a:xfrm>
            <a:off x="471776" y="5325270"/>
            <a:ext cx="1065212" cy="407988"/>
          </a:xfrm>
          <a:prstGeom prst="wedgeRectCallout">
            <a:avLst>
              <a:gd name="adj1" fmla="val 84884"/>
              <a:gd name="adj2" fmla="val -17843"/>
            </a:avLst>
          </a:prstGeom>
          <a:solidFill>
            <a:srgbClr val="3B812F">
              <a:lumMod val="40000"/>
              <a:lumOff val="60000"/>
            </a:srgbClr>
          </a:solidFill>
          <a:ln w="55000" cmpd="thickThin" algn="ctr">
            <a:solidFill>
              <a:srgbClr val="1E768C"/>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P1</a:t>
            </a:r>
            <a:endParaRPr kumimoji="0" lang="en-US"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6349205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5" descr="antet">
            <a:extLst>
              <a:ext uri="{FF2B5EF4-FFF2-40B4-BE49-F238E27FC236}">
                <a16:creationId xmlns:a16="http://schemas.microsoft.com/office/drawing/2014/main" id="{883224AE-9CCD-C1CB-A027-9C4AE24133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120" y="161131"/>
            <a:ext cx="576262" cy="576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4" name="TextBox 1">
            <a:extLst>
              <a:ext uri="{FF2B5EF4-FFF2-40B4-BE49-F238E27FC236}">
                <a16:creationId xmlns:a16="http://schemas.microsoft.com/office/drawing/2014/main" id="{EB499DFF-F005-74A5-3BFF-12A253213A3C}"/>
              </a:ext>
            </a:extLst>
          </p:cNvPr>
          <p:cNvSpPr txBox="1">
            <a:spLocks noChangeArrowheads="1"/>
          </p:cNvSpPr>
          <p:nvPr/>
        </p:nvSpPr>
        <p:spPr bwMode="auto">
          <a:xfrm>
            <a:off x="1331913" y="249238"/>
            <a:ext cx="6769100" cy="400050"/>
          </a:xfrm>
          <a:prstGeom prst="rect">
            <a:avLst/>
          </a:prstGeom>
          <a:solidFill>
            <a:srgbClr val="3B812F">
              <a:lumMod val="40000"/>
              <a:lumOff val="60000"/>
            </a:srgbClr>
          </a:solidFill>
          <a:ln>
            <a:noFill/>
          </a:ln>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ro-RO" altLang="ro-RO" sz="20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rPr>
              <a:t>PLAN  SECTORIAL  ADER 2022</a:t>
            </a:r>
            <a:endParaRPr kumimoji="0" lang="en-US" altLang="ro-RO" sz="20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5" name="TextBox 20">
            <a:extLst>
              <a:ext uri="{FF2B5EF4-FFF2-40B4-BE49-F238E27FC236}">
                <a16:creationId xmlns:a16="http://schemas.microsoft.com/office/drawing/2014/main" id="{209C7E08-5BA0-BE21-08DF-205473D93100}"/>
              </a:ext>
            </a:extLst>
          </p:cNvPr>
          <p:cNvSpPr txBox="1"/>
          <p:nvPr/>
        </p:nvSpPr>
        <p:spPr>
          <a:xfrm>
            <a:off x="2064884" y="737394"/>
            <a:ext cx="5040312" cy="307975"/>
          </a:xfrm>
          <a:prstGeom prst="rect">
            <a:avLst/>
          </a:prstGeom>
          <a:solidFill>
            <a:srgbClr val="FFFFFF"/>
          </a:solidFill>
          <a:ln w="12700" cap="flat" cmpd="sng" algn="ctr">
            <a:solidFill>
              <a:srgbClr val="CC9900"/>
            </a:solidFill>
            <a:prstDash val="solid"/>
            <a:miter lim="800000"/>
          </a:ln>
          <a:effec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Numărul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codul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proiectului</a:t>
            </a:r>
            <a:r>
              <a:rPr kumimoji="0" lang="ro-RO"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622/ADER 6.2.2. – Faza I</a:t>
            </a:r>
            <a:r>
              <a:rPr lang="ro-RO" altLang="ro-RO" sz="1400" b="1" kern="0" dirty="0">
                <a:solidFill>
                  <a:srgbClr val="000000"/>
                </a:solidFill>
                <a:latin typeface="Times New Roman" panose="02020603050405020304" pitchFamily="18" charset="0"/>
                <a:cs typeface="Times New Roman" panose="02020603050405020304" pitchFamily="18" charset="0"/>
              </a:rPr>
              <a:t>V</a:t>
            </a:r>
            <a:endParaRPr kumimoji="0" lang="ro-RO"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8" name="CasetăText 7">
            <a:extLst>
              <a:ext uri="{FF2B5EF4-FFF2-40B4-BE49-F238E27FC236}">
                <a16:creationId xmlns:a16="http://schemas.microsoft.com/office/drawing/2014/main" id="{39E8CC63-8339-40B3-8A0A-8EE3DD236394}"/>
              </a:ext>
            </a:extLst>
          </p:cNvPr>
          <p:cNvSpPr txBox="1"/>
          <p:nvPr/>
        </p:nvSpPr>
        <p:spPr>
          <a:xfrm>
            <a:off x="552666" y="1225810"/>
            <a:ext cx="11014362" cy="1022459"/>
          </a:xfrm>
          <a:prstGeom prst="rect">
            <a:avLst/>
          </a:prstGeom>
          <a:solidFill>
            <a:schemeClr val="accent1">
              <a:lumMod val="40000"/>
              <a:lumOff val="60000"/>
            </a:schemeClr>
          </a:solidFill>
        </p:spPr>
        <p:txBody>
          <a:bodyPr wrap="square">
            <a:spAutoFit/>
          </a:bodyPr>
          <a:lstStyle/>
          <a:p>
            <a:pPr indent="457200" algn="just">
              <a:lnSpc>
                <a:spcPct val="115000"/>
              </a:lnSpc>
            </a:pPr>
            <a:r>
              <a:rPr lang="ro-RO"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Activitatea I</a:t>
            </a:r>
            <a:r>
              <a:rPr lang="en-US"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a:t>
            </a:r>
            <a:r>
              <a:rPr lang="ro-RO"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Realizarea  modelului experimental în seră</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lnSpc>
                <a:spcPct val="115000"/>
              </a:lnSpc>
            </a:pPr>
            <a:r>
              <a:rPr lang="ro-RO" b="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Semănat pe specii/verigi experimentale/genotipuri. </a:t>
            </a:r>
            <a:r>
              <a:rPr lang="ro-RO" b="1" u="sng"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Observaţii</a:t>
            </a:r>
            <a:r>
              <a:rPr lang="ro-RO" b="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fenologice răsad. Lucrări de </a:t>
            </a:r>
            <a:r>
              <a:rPr lang="ro-RO" b="1" u="sng"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întreţinere</a:t>
            </a:r>
            <a:r>
              <a:rPr lang="ro-RO" b="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 răsadului conform tehnologiei.</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ular Callout 15">
            <a:extLst>
              <a:ext uri="{FF2B5EF4-FFF2-40B4-BE49-F238E27FC236}">
                <a16:creationId xmlns:a16="http://schemas.microsoft.com/office/drawing/2014/main" id="{9457ACDA-2D4A-AF49-04D3-14DB4CF024A7}"/>
              </a:ext>
            </a:extLst>
          </p:cNvPr>
          <p:cNvSpPr>
            <a:spLocks noChangeArrowheads="1"/>
          </p:cNvSpPr>
          <p:nvPr/>
        </p:nvSpPr>
        <p:spPr bwMode="auto">
          <a:xfrm>
            <a:off x="1004382" y="2678769"/>
            <a:ext cx="631954" cy="407988"/>
          </a:xfrm>
          <a:prstGeom prst="wedgeRectCallout">
            <a:avLst>
              <a:gd name="adj1" fmla="val 84884"/>
              <a:gd name="adj2" fmla="val -17843"/>
            </a:avLst>
          </a:prstGeom>
          <a:solidFill>
            <a:srgbClr val="3B812F">
              <a:lumMod val="40000"/>
              <a:lumOff val="60000"/>
            </a:srgbClr>
          </a:solidFill>
          <a:ln w="55000" cmpd="thickThin" algn="ctr">
            <a:solidFill>
              <a:srgbClr val="1E768C"/>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CP</a:t>
            </a:r>
            <a:endParaRPr kumimoji="0" lang="en-US"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12" name="Tabel 11">
            <a:extLst>
              <a:ext uri="{FF2B5EF4-FFF2-40B4-BE49-F238E27FC236}">
                <a16:creationId xmlns:a16="http://schemas.microsoft.com/office/drawing/2014/main" id="{30CC0B1E-1681-33E4-C427-D6938B43958E}"/>
              </a:ext>
            </a:extLst>
          </p:cNvPr>
          <p:cNvGraphicFramePr>
            <a:graphicFrameLocks noGrp="1"/>
          </p:cNvGraphicFramePr>
          <p:nvPr>
            <p:extLst>
              <p:ext uri="{D42A27DB-BD31-4B8C-83A1-F6EECF244321}">
                <p14:modId xmlns:p14="http://schemas.microsoft.com/office/powerpoint/2010/main" val="3920411914"/>
              </p:ext>
            </p:extLst>
          </p:nvPr>
        </p:nvGraphicFramePr>
        <p:xfrm>
          <a:off x="2456180" y="2619114"/>
          <a:ext cx="5555616" cy="3989648"/>
        </p:xfrm>
        <a:graphic>
          <a:graphicData uri="http://schemas.openxmlformats.org/drawingml/2006/table">
            <a:tbl>
              <a:tblPr firstRow="1" bandRow="1"/>
              <a:tblGrid>
                <a:gridCol w="1431731">
                  <a:extLst>
                    <a:ext uri="{9D8B030D-6E8A-4147-A177-3AD203B41FA5}">
                      <a16:colId xmlns:a16="http://schemas.microsoft.com/office/drawing/2014/main" val="3038258396"/>
                    </a:ext>
                  </a:extLst>
                </a:gridCol>
                <a:gridCol w="1431731">
                  <a:extLst>
                    <a:ext uri="{9D8B030D-6E8A-4147-A177-3AD203B41FA5}">
                      <a16:colId xmlns:a16="http://schemas.microsoft.com/office/drawing/2014/main" val="1544395760"/>
                    </a:ext>
                  </a:extLst>
                </a:gridCol>
                <a:gridCol w="1431731">
                  <a:extLst>
                    <a:ext uri="{9D8B030D-6E8A-4147-A177-3AD203B41FA5}">
                      <a16:colId xmlns:a16="http://schemas.microsoft.com/office/drawing/2014/main" val="1298997501"/>
                    </a:ext>
                  </a:extLst>
                </a:gridCol>
                <a:gridCol w="1260423">
                  <a:extLst>
                    <a:ext uri="{9D8B030D-6E8A-4147-A177-3AD203B41FA5}">
                      <a16:colId xmlns:a16="http://schemas.microsoft.com/office/drawing/2014/main" val="788478937"/>
                    </a:ext>
                  </a:extLst>
                </a:gridCol>
              </a:tblGrid>
              <a:tr h="172085">
                <a:tc>
                  <a:txBody>
                    <a:bodyPr/>
                    <a:lstStyle/>
                    <a:p>
                      <a:pPr algn="ctr">
                        <a:lnSpc>
                          <a:spcPct val="106000"/>
                        </a:lnSpc>
                        <a:spcAft>
                          <a:spcPts val="800"/>
                        </a:spcAft>
                        <a:buNone/>
                      </a:pPr>
                      <a:r>
                        <a:rPr lang="en-US" sz="1400" b="1" kern="1200" dirty="0">
                          <a:solidFill>
                            <a:srgbClr val="FFFFFF"/>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Specia</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49E39"/>
                    </a:solidFill>
                  </a:tcPr>
                </a:tc>
                <a:tc>
                  <a:txBody>
                    <a:bodyPr/>
                    <a:lstStyle/>
                    <a:p>
                      <a:pPr algn="ctr">
                        <a:lnSpc>
                          <a:spcPct val="106000"/>
                        </a:lnSpc>
                        <a:spcAft>
                          <a:spcPts val="800"/>
                        </a:spcAft>
                        <a:buNone/>
                      </a:pPr>
                      <a:r>
                        <a:rPr lang="en-US" sz="1400" b="1" kern="1200">
                          <a:solidFill>
                            <a:srgbClr val="FFFFFF"/>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Soiul</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49E39"/>
                    </a:solidFill>
                  </a:tcPr>
                </a:tc>
                <a:tc>
                  <a:txBody>
                    <a:bodyPr/>
                    <a:lstStyle/>
                    <a:p>
                      <a:pPr algn="ctr">
                        <a:lnSpc>
                          <a:spcPct val="106000"/>
                        </a:lnSpc>
                        <a:spcAft>
                          <a:spcPts val="800"/>
                        </a:spcAft>
                        <a:buNone/>
                      </a:pPr>
                      <a:r>
                        <a:rPr lang="en-US" sz="1400" b="1" kern="1200">
                          <a:solidFill>
                            <a:srgbClr val="FFFFFF"/>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Data sem</a:t>
                      </a:r>
                      <a:r>
                        <a:rPr lang="ro-RO" sz="1400" b="1" kern="1200">
                          <a:solidFill>
                            <a:srgbClr val="FFFFFF"/>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ă</a:t>
                      </a:r>
                      <a:r>
                        <a:rPr lang="en-US" sz="1400" b="1" kern="1200">
                          <a:solidFill>
                            <a:srgbClr val="FFFFFF"/>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n</a:t>
                      </a:r>
                      <a:r>
                        <a:rPr lang="ro-RO" sz="1400" b="1" kern="1200">
                          <a:solidFill>
                            <a:srgbClr val="FFFFFF"/>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at</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49E39"/>
                    </a:solidFill>
                  </a:tcPr>
                </a:tc>
                <a:tc>
                  <a:txBody>
                    <a:bodyPr/>
                    <a:lstStyle/>
                    <a:p>
                      <a:pPr algn="ctr">
                        <a:lnSpc>
                          <a:spcPct val="106000"/>
                        </a:lnSpc>
                        <a:spcAft>
                          <a:spcPts val="800"/>
                        </a:spcAft>
                        <a:buNone/>
                      </a:pPr>
                      <a:r>
                        <a:rPr lang="ro-RO" sz="1400" b="1" kern="1200">
                          <a:solidFill>
                            <a:srgbClr val="FFFFFF"/>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Data răsărit</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49E39"/>
                    </a:solidFill>
                  </a:tcPr>
                </a:tc>
                <a:extLst>
                  <a:ext uri="{0D108BD9-81ED-4DB2-BD59-A6C34878D82A}">
                    <a16:rowId xmlns:a16="http://schemas.microsoft.com/office/drawing/2014/main" val="2422647030"/>
                  </a:ext>
                </a:extLst>
              </a:tr>
              <a:tr h="172085">
                <a:tc rowSpan="7">
                  <a:txBody>
                    <a:bodyPr/>
                    <a:lstStyle/>
                    <a:p>
                      <a:pPr algn="ctr">
                        <a:lnSpc>
                          <a:spcPct val="106000"/>
                        </a:lnSpc>
                        <a:spcAft>
                          <a:spcPts val="800"/>
                        </a:spcAft>
                        <a:buNone/>
                      </a:pPr>
                      <a:r>
                        <a:rPr lang="ro-RO" sz="1400" kern="1200" dirty="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Ardei</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Vidra 9</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25.02.202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11.03.202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extLst>
                  <a:ext uri="{0D108BD9-81ED-4DB2-BD59-A6C34878D82A}">
                    <a16:rowId xmlns:a16="http://schemas.microsoft.com/office/drawing/2014/main" val="2927667495"/>
                  </a:ext>
                </a:extLst>
              </a:tr>
              <a:tr h="172085">
                <a:tc vMerge="1">
                  <a:txBody>
                    <a:bodyPr/>
                    <a:lstStyle/>
                    <a:p>
                      <a:endParaRPr lang="en-US"/>
                    </a:p>
                  </a:txBody>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Bârsan</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25.02.202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06.03.202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extLst>
                  <a:ext uri="{0D108BD9-81ED-4DB2-BD59-A6C34878D82A}">
                    <a16:rowId xmlns:a16="http://schemas.microsoft.com/office/drawing/2014/main" val="3942193857"/>
                  </a:ext>
                </a:extLst>
              </a:tr>
              <a:tr h="172085">
                <a:tc vMerge="1">
                  <a:txBody>
                    <a:bodyPr/>
                    <a:lstStyle/>
                    <a:p>
                      <a:endParaRPr lang="en-US"/>
                    </a:p>
                  </a:txBody>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Vidra 45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25.02.202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08.03.202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extLst>
                  <a:ext uri="{0D108BD9-81ED-4DB2-BD59-A6C34878D82A}">
                    <a16:rowId xmlns:a16="http://schemas.microsoft.com/office/drawing/2014/main" val="1546927583"/>
                  </a:ext>
                </a:extLst>
              </a:tr>
              <a:tr h="172085">
                <a:tc vMerge="1">
                  <a:txBody>
                    <a:bodyPr/>
                    <a:lstStyle/>
                    <a:p>
                      <a:endParaRPr lang="en-US"/>
                    </a:p>
                  </a:txBody>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Asteroid 204</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24.02.202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10.03.202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extLst>
                  <a:ext uri="{0D108BD9-81ED-4DB2-BD59-A6C34878D82A}">
                    <a16:rowId xmlns:a16="http://schemas.microsoft.com/office/drawing/2014/main" val="1395513830"/>
                  </a:ext>
                </a:extLst>
              </a:tr>
              <a:tr h="172085">
                <a:tc vMerge="1">
                  <a:txBody>
                    <a:bodyPr/>
                    <a:lstStyle/>
                    <a:p>
                      <a:endParaRPr lang="en-US"/>
                    </a:p>
                  </a:txBody>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Cornel 209</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24.02.2025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09.03.2025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extLst>
                  <a:ext uri="{0D108BD9-81ED-4DB2-BD59-A6C34878D82A}">
                    <a16:rowId xmlns:a16="http://schemas.microsoft.com/office/drawing/2014/main" val="909870772"/>
                  </a:ext>
                </a:extLst>
              </a:tr>
              <a:tr h="172085">
                <a:tc vMerge="1">
                  <a:txBody>
                    <a:bodyPr/>
                    <a:lstStyle/>
                    <a:p>
                      <a:endParaRPr lang="en-US"/>
                    </a:p>
                  </a:txBody>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Gia 58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24.02.2025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14.03.2025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extLst>
                  <a:ext uri="{0D108BD9-81ED-4DB2-BD59-A6C34878D82A}">
                    <a16:rowId xmlns:a16="http://schemas.microsoft.com/office/drawing/2014/main" val="592743683"/>
                  </a:ext>
                </a:extLst>
              </a:tr>
              <a:tr h="0">
                <a:tc vMerge="1">
                  <a:txBody>
                    <a:bodyPr/>
                    <a:lstStyle/>
                    <a:p>
                      <a:endParaRPr lang="en-US"/>
                    </a:p>
                  </a:txBody>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Vidra 63</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25.02.202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07.03.202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extLst>
                  <a:ext uri="{0D108BD9-81ED-4DB2-BD59-A6C34878D82A}">
                    <a16:rowId xmlns:a16="http://schemas.microsoft.com/office/drawing/2014/main" val="2280539469"/>
                  </a:ext>
                </a:extLst>
              </a:tr>
              <a:tr h="172085">
                <a:tc rowSpan="3">
                  <a:txBody>
                    <a:bodyPr/>
                    <a:lstStyle/>
                    <a:p>
                      <a:pPr algn="ct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Tomate</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Pontica 102</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7.03.2025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05.04.202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extLst>
                  <a:ext uri="{0D108BD9-81ED-4DB2-BD59-A6C34878D82A}">
                    <a16:rowId xmlns:a16="http://schemas.microsoft.com/office/drawing/2014/main" val="787308819"/>
                  </a:ext>
                </a:extLst>
              </a:tr>
              <a:tr h="172085">
                <a:tc vMerge="1">
                  <a:txBody>
                    <a:bodyPr/>
                    <a:lstStyle/>
                    <a:p>
                      <a:endParaRPr lang="en-US"/>
                    </a:p>
                  </a:txBody>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Alexandra</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28.03.202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06.04.202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extLst>
                  <a:ext uri="{0D108BD9-81ED-4DB2-BD59-A6C34878D82A}">
                    <a16:rowId xmlns:a16="http://schemas.microsoft.com/office/drawing/2014/main" val="3285550386"/>
                  </a:ext>
                </a:extLst>
              </a:tr>
              <a:tr h="172085">
                <a:tc vMerge="1">
                  <a:txBody>
                    <a:bodyPr/>
                    <a:lstStyle/>
                    <a:p>
                      <a:endParaRPr lang="en-US"/>
                    </a:p>
                  </a:txBody>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Medeea</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28.03.2025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08.04.2025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extLst>
                  <a:ext uri="{0D108BD9-81ED-4DB2-BD59-A6C34878D82A}">
                    <a16:rowId xmlns:a16="http://schemas.microsoft.com/office/drawing/2014/main" val="2532133596"/>
                  </a:ext>
                </a:extLst>
              </a:tr>
              <a:tr h="172085">
                <a:tc rowSpan="2">
                  <a:txBody>
                    <a:bodyPr/>
                    <a:lstStyle/>
                    <a:p>
                      <a:pPr algn="ct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Pătlăgele vinete</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Belona</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28.02.202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14.03.202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extLst>
                  <a:ext uri="{0D108BD9-81ED-4DB2-BD59-A6C34878D82A}">
                    <a16:rowId xmlns:a16="http://schemas.microsoft.com/office/drawing/2014/main" val="1212750071"/>
                  </a:ext>
                </a:extLst>
              </a:tr>
              <a:tr h="172085">
                <a:tc vMerge="1">
                  <a:txBody>
                    <a:bodyPr/>
                    <a:lstStyle/>
                    <a:p>
                      <a:endParaRPr lang="en-US"/>
                    </a:p>
                  </a:txBody>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Tudora</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28.02.202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12.03.202</a:t>
                      </a:r>
                      <a:r>
                        <a:rPr lang="ro-RO"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extLst>
                  <a:ext uri="{0D108BD9-81ED-4DB2-BD59-A6C34878D82A}">
                    <a16:rowId xmlns:a16="http://schemas.microsoft.com/office/drawing/2014/main" val="2389386297"/>
                  </a:ext>
                </a:extLst>
              </a:tr>
            </a:tbl>
          </a:graphicData>
        </a:graphic>
      </p:graphicFrame>
    </p:spTree>
    <p:extLst>
      <p:ext uri="{BB962C8B-B14F-4D97-AF65-F5344CB8AC3E}">
        <p14:creationId xmlns:p14="http://schemas.microsoft.com/office/powerpoint/2010/main" val="2648699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48B112-F409-DA20-71C7-4A6D2C7641C0}"/>
            </a:ext>
          </a:extLst>
        </p:cNvPr>
        <p:cNvGrpSpPr/>
        <p:nvPr/>
      </p:nvGrpSpPr>
      <p:grpSpPr>
        <a:xfrm>
          <a:off x="0" y="0"/>
          <a:ext cx="0" cy="0"/>
          <a:chOff x="0" y="0"/>
          <a:chExt cx="0" cy="0"/>
        </a:xfrm>
      </p:grpSpPr>
      <p:pic>
        <p:nvPicPr>
          <p:cNvPr id="3" name="Picture 5" descr="antet">
            <a:extLst>
              <a:ext uri="{FF2B5EF4-FFF2-40B4-BE49-F238E27FC236}">
                <a16:creationId xmlns:a16="http://schemas.microsoft.com/office/drawing/2014/main" id="{EED7177A-7552-410F-F863-3F2DC5EB6D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120" y="161131"/>
            <a:ext cx="576262" cy="576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4" name="TextBox 1">
            <a:extLst>
              <a:ext uri="{FF2B5EF4-FFF2-40B4-BE49-F238E27FC236}">
                <a16:creationId xmlns:a16="http://schemas.microsoft.com/office/drawing/2014/main" id="{986D0D92-3C32-6572-889C-82620BF92188}"/>
              </a:ext>
            </a:extLst>
          </p:cNvPr>
          <p:cNvSpPr txBox="1">
            <a:spLocks noChangeArrowheads="1"/>
          </p:cNvSpPr>
          <p:nvPr/>
        </p:nvSpPr>
        <p:spPr bwMode="auto">
          <a:xfrm>
            <a:off x="1331913" y="249238"/>
            <a:ext cx="6769100" cy="400050"/>
          </a:xfrm>
          <a:prstGeom prst="rect">
            <a:avLst/>
          </a:prstGeom>
          <a:solidFill>
            <a:srgbClr val="3B812F">
              <a:lumMod val="40000"/>
              <a:lumOff val="60000"/>
            </a:srgbClr>
          </a:solidFill>
          <a:ln>
            <a:noFill/>
          </a:ln>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20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PLAN  SECTORIAL  ADER 2022</a:t>
            </a:r>
            <a:endParaRPr kumimoji="0" lang="en-US" altLang="ro-RO" sz="20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sp>
        <p:nvSpPr>
          <p:cNvPr id="5" name="TextBox 20">
            <a:extLst>
              <a:ext uri="{FF2B5EF4-FFF2-40B4-BE49-F238E27FC236}">
                <a16:creationId xmlns:a16="http://schemas.microsoft.com/office/drawing/2014/main" id="{9E7C7188-0824-3867-7009-6B6A8942903D}"/>
              </a:ext>
            </a:extLst>
          </p:cNvPr>
          <p:cNvSpPr txBox="1"/>
          <p:nvPr/>
        </p:nvSpPr>
        <p:spPr>
          <a:xfrm>
            <a:off x="2064884" y="737394"/>
            <a:ext cx="5040312" cy="307975"/>
          </a:xfrm>
          <a:prstGeom prst="rect">
            <a:avLst/>
          </a:prstGeom>
          <a:solidFill>
            <a:srgbClr val="FFFFFF"/>
          </a:solidFill>
          <a:ln w="12700" cap="flat" cmpd="sng" algn="ctr">
            <a:solidFill>
              <a:srgbClr val="CC9900"/>
            </a:solidFill>
            <a:prstDash val="solid"/>
            <a:miter lim="800000"/>
          </a:ln>
          <a:effec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Numărul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codul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proiectului</a:t>
            </a:r>
            <a:r>
              <a:rPr kumimoji="0" lang="ro-RO"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622/ADER 6.2.2. – Faza IV</a:t>
            </a:r>
          </a:p>
        </p:txBody>
      </p:sp>
      <p:sp>
        <p:nvSpPr>
          <p:cNvPr id="8" name="CasetăText 7">
            <a:extLst>
              <a:ext uri="{FF2B5EF4-FFF2-40B4-BE49-F238E27FC236}">
                <a16:creationId xmlns:a16="http://schemas.microsoft.com/office/drawing/2014/main" id="{CB0FF144-6B33-1FBB-06B6-D3E7565B9E42}"/>
              </a:ext>
            </a:extLst>
          </p:cNvPr>
          <p:cNvSpPr txBox="1"/>
          <p:nvPr/>
        </p:nvSpPr>
        <p:spPr>
          <a:xfrm>
            <a:off x="552666" y="1225810"/>
            <a:ext cx="11014362" cy="1022459"/>
          </a:xfrm>
          <a:prstGeom prst="rect">
            <a:avLst/>
          </a:prstGeom>
          <a:solidFill>
            <a:schemeClr val="accent1">
              <a:lumMod val="40000"/>
              <a:lumOff val="60000"/>
            </a:schemeClr>
          </a:solidFill>
        </p:spPr>
        <p:txBody>
          <a:bodyPr wrap="square">
            <a:spAutoFit/>
          </a:bodyPr>
          <a:lstStyle/>
          <a:p>
            <a:pPr marL="0" marR="0" lvl="0" indent="457200" algn="just" defTabSz="457200" rtl="0" eaLnBrk="1" fontAlgn="auto" latinLnBrk="0" hangingPunct="1">
              <a:lnSpc>
                <a:spcPct val="115000"/>
              </a:lnSpc>
              <a:spcBef>
                <a:spcPts val="0"/>
              </a:spcBef>
              <a:spcAft>
                <a:spcPts val="0"/>
              </a:spcAft>
              <a:buClrTx/>
              <a:buSzTx/>
              <a:buFontTx/>
              <a:buNone/>
              <a:tabLst/>
              <a:defRPr/>
            </a:pPr>
            <a:r>
              <a:rPr kumimoji="0" lang="ro-RO" sz="1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Activitatea I</a:t>
            </a:r>
            <a:r>
              <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a:t>
            </a:r>
            <a:r>
              <a:rPr kumimoji="0" lang="ro-RO" sz="1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.3. Realizarea  modelului experimental în seră</a:t>
            </a:r>
            <a:endParaRPr kumimoji="0" lang="en-US" sz="18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457200" algn="just" defTabSz="457200" rtl="0" eaLnBrk="1" fontAlgn="auto" latinLnBrk="0" hangingPunct="1">
              <a:lnSpc>
                <a:spcPct val="115000"/>
              </a:lnSpc>
              <a:spcBef>
                <a:spcPts val="0"/>
              </a:spcBef>
              <a:spcAft>
                <a:spcPts val="0"/>
              </a:spcAft>
              <a:buClrTx/>
              <a:buSzTx/>
              <a:buFontTx/>
              <a:buNone/>
              <a:tabLst/>
              <a:defRPr/>
            </a:pPr>
            <a:r>
              <a:rPr kumimoji="0" lang="ro-RO" sz="1800" b="1" i="0" u="sng"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Semănat pe specii/verigi experimentale/genotipuri. </a:t>
            </a:r>
            <a:r>
              <a:rPr kumimoji="0" lang="ro-RO" sz="1800" b="1" i="0" u="sng"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Observaţii</a:t>
            </a:r>
            <a:r>
              <a:rPr kumimoji="0" lang="ro-RO" sz="1800" b="1" i="0" u="sng"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fenologice răsad. Lucrări de </a:t>
            </a:r>
            <a:r>
              <a:rPr kumimoji="0" lang="ro-RO" sz="1800" b="1" i="0" u="sng"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întreţinere</a:t>
            </a:r>
            <a:r>
              <a:rPr kumimoji="0" lang="ro-RO" sz="1800" b="1" i="0" u="sng"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 răsadului conform tehnologiei.</a:t>
            </a:r>
            <a:endParaRPr kumimoji="0" lang="en-US" sz="18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0" name="Rectangular Callout 15">
            <a:extLst>
              <a:ext uri="{FF2B5EF4-FFF2-40B4-BE49-F238E27FC236}">
                <a16:creationId xmlns:a16="http://schemas.microsoft.com/office/drawing/2014/main" id="{B6FB1723-091B-F99B-F301-2C07BE0DE39F}"/>
              </a:ext>
            </a:extLst>
          </p:cNvPr>
          <p:cNvSpPr>
            <a:spLocks noChangeArrowheads="1"/>
          </p:cNvSpPr>
          <p:nvPr/>
        </p:nvSpPr>
        <p:spPr bwMode="auto">
          <a:xfrm>
            <a:off x="428120" y="2762425"/>
            <a:ext cx="1065212" cy="407988"/>
          </a:xfrm>
          <a:prstGeom prst="wedgeRectCallout">
            <a:avLst>
              <a:gd name="adj1" fmla="val 84884"/>
              <a:gd name="adj2" fmla="val -17843"/>
            </a:avLst>
          </a:prstGeom>
          <a:solidFill>
            <a:srgbClr val="3B812F">
              <a:lumMod val="40000"/>
              <a:lumOff val="60000"/>
            </a:srgbClr>
          </a:solidFill>
          <a:ln w="55000" cmpd="thickThin" algn="ctr">
            <a:solidFill>
              <a:srgbClr val="1E768C"/>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P1</a:t>
            </a:r>
            <a:endParaRPr kumimoji="0" lang="en-US"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7" name="Tabel 6">
            <a:extLst>
              <a:ext uri="{FF2B5EF4-FFF2-40B4-BE49-F238E27FC236}">
                <a16:creationId xmlns:a16="http://schemas.microsoft.com/office/drawing/2014/main" id="{6743DFB9-B223-E16F-A8BF-56E6A7D5C74A}"/>
              </a:ext>
            </a:extLst>
          </p:cNvPr>
          <p:cNvGraphicFramePr>
            <a:graphicFrameLocks noGrp="1"/>
          </p:cNvGraphicFramePr>
          <p:nvPr>
            <p:extLst>
              <p:ext uri="{D42A27DB-BD31-4B8C-83A1-F6EECF244321}">
                <p14:modId xmlns:p14="http://schemas.microsoft.com/office/powerpoint/2010/main" val="2534525764"/>
              </p:ext>
            </p:extLst>
          </p:nvPr>
        </p:nvGraphicFramePr>
        <p:xfrm>
          <a:off x="2064884" y="2909083"/>
          <a:ext cx="8947148" cy="2328736"/>
        </p:xfrm>
        <a:graphic>
          <a:graphicData uri="http://schemas.openxmlformats.org/drawingml/2006/table">
            <a:tbl>
              <a:tblPr firstRow="1" firstCol="1" bandRow="1"/>
              <a:tblGrid>
                <a:gridCol w="998702">
                  <a:extLst>
                    <a:ext uri="{9D8B030D-6E8A-4147-A177-3AD203B41FA5}">
                      <a16:colId xmlns:a16="http://schemas.microsoft.com/office/drawing/2014/main" val="429955898"/>
                    </a:ext>
                  </a:extLst>
                </a:gridCol>
                <a:gridCol w="894894">
                  <a:extLst>
                    <a:ext uri="{9D8B030D-6E8A-4147-A177-3AD203B41FA5}">
                      <a16:colId xmlns:a16="http://schemas.microsoft.com/office/drawing/2014/main" val="1211003540"/>
                    </a:ext>
                  </a:extLst>
                </a:gridCol>
                <a:gridCol w="1335182">
                  <a:extLst>
                    <a:ext uri="{9D8B030D-6E8A-4147-A177-3AD203B41FA5}">
                      <a16:colId xmlns:a16="http://schemas.microsoft.com/office/drawing/2014/main" val="2759483795"/>
                    </a:ext>
                  </a:extLst>
                </a:gridCol>
                <a:gridCol w="946797">
                  <a:extLst>
                    <a:ext uri="{9D8B030D-6E8A-4147-A177-3AD203B41FA5}">
                      <a16:colId xmlns:a16="http://schemas.microsoft.com/office/drawing/2014/main" val="4029770403"/>
                    </a:ext>
                  </a:extLst>
                </a:gridCol>
                <a:gridCol w="1141884">
                  <a:extLst>
                    <a:ext uri="{9D8B030D-6E8A-4147-A177-3AD203B41FA5}">
                      <a16:colId xmlns:a16="http://schemas.microsoft.com/office/drawing/2014/main" val="344873431"/>
                    </a:ext>
                  </a:extLst>
                </a:gridCol>
                <a:gridCol w="1172311">
                  <a:extLst>
                    <a:ext uri="{9D8B030D-6E8A-4147-A177-3AD203B41FA5}">
                      <a16:colId xmlns:a16="http://schemas.microsoft.com/office/drawing/2014/main" val="3442654550"/>
                    </a:ext>
                  </a:extLst>
                </a:gridCol>
                <a:gridCol w="1141884">
                  <a:extLst>
                    <a:ext uri="{9D8B030D-6E8A-4147-A177-3AD203B41FA5}">
                      <a16:colId xmlns:a16="http://schemas.microsoft.com/office/drawing/2014/main" val="4232864167"/>
                    </a:ext>
                  </a:extLst>
                </a:gridCol>
                <a:gridCol w="1315494">
                  <a:extLst>
                    <a:ext uri="{9D8B030D-6E8A-4147-A177-3AD203B41FA5}">
                      <a16:colId xmlns:a16="http://schemas.microsoft.com/office/drawing/2014/main" val="3405234573"/>
                    </a:ext>
                  </a:extLst>
                </a:gridCol>
              </a:tblGrid>
              <a:tr h="0">
                <a:tc>
                  <a:txBody>
                    <a:bodyPr/>
                    <a:lstStyle/>
                    <a:p>
                      <a:pPr algn="just">
                        <a:lnSpc>
                          <a:spcPct val="107000"/>
                        </a:lnSpc>
                        <a:spcAft>
                          <a:spcPts val="800"/>
                        </a:spcAft>
                        <a:buNone/>
                      </a:pPr>
                      <a:r>
                        <a:rPr lang="ro-RO"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Specie </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Soi </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Data semănat </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Răsărit </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Rărit/</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None/>
                      </a:pPr>
                      <a:r>
                        <a:rPr lang="ro-RO"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completat </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None/>
                      </a:pPr>
                      <a:r>
                        <a:rPr lang="ro-RO"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goluri</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Călirea răsadurilor</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Plantat </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Observații </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extLst>
                  <a:ext uri="{0D108BD9-81ED-4DB2-BD59-A6C34878D82A}">
                    <a16:rowId xmlns:a16="http://schemas.microsoft.com/office/drawing/2014/main" val="3098945925"/>
                  </a:ext>
                </a:extLst>
              </a:tr>
              <a:tr h="0">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Tomate </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Florina 44</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13.03.2025</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20.03.2025</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28.03.2025</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12.05.2025</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20.05.2025</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rowSpan="3">
                  <a:txBody>
                    <a:bodyPr/>
                    <a:lstStyle/>
                    <a:p>
                      <a:pPr>
                        <a:lnSpc>
                          <a:spcPct val="107000"/>
                        </a:lnSpc>
                        <a:spcAft>
                          <a:spcPts val="800"/>
                        </a:spcAft>
                        <a:buNone/>
                      </a:pPr>
                      <a:r>
                        <a:rPr lang="ro-RO"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Răsadul corespunde pentru plantare.</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None/>
                      </a:pPr>
                      <a:r>
                        <a:rPr lang="ro-RO"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Este sănătos, liber de boli și dăunători.</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solidFill>
                      <a:srgbClr val="3B812F">
                        <a:lumMod val="40000"/>
                        <a:lumOff val="60000"/>
                      </a:srgbClr>
                    </a:solidFill>
                  </a:tcPr>
                </a:tc>
                <a:extLst>
                  <a:ext uri="{0D108BD9-81ED-4DB2-BD59-A6C34878D82A}">
                    <a16:rowId xmlns:a16="http://schemas.microsoft.com/office/drawing/2014/main" val="3996085692"/>
                  </a:ext>
                </a:extLst>
              </a:tr>
              <a:tr h="0">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Ardei </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Galben superior</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4-5.03.2025</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18.03.2025</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2.04.2025</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9.05.2025</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20.05.2025</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vMerge="1">
                  <a:txBody>
                    <a:bodyPr/>
                    <a:lstStyle/>
                    <a:p>
                      <a:endParaRPr lang="en-US" dirty="0"/>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solidFill>
                      <a:srgbClr val="3B812F">
                        <a:lumMod val="40000"/>
                        <a:lumOff val="60000"/>
                      </a:srgbClr>
                    </a:solidFill>
                  </a:tcPr>
                </a:tc>
                <a:extLst>
                  <a:ext uri="{0D108BD9-81ED-4DB2-BD59-A6C34878D82A}">
                    <a16:rowId xmlns:a16="http://schemas.microsoft.com/office/drawing/2014/main" val="579803556"/>
                  </a:ext>
                </a:extLst>
              </a:tr>
              <a:tr h="0">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Pătlăgele vinete </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Rebeca </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17.03.2025</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1.04.2025</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7.04.2025</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10.05.2025</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20.05.2025</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vMerge="1">
                  <a:txBody>
                    <a:bodyPr/>
                    <a:lstStyle/>
                    <a:p>
                      <a:endParaRPr lang="en-US" dirty="0"/>
                    </a:p>
                  </a:txBody>
                  <a:tcPr>
                    <a:lnL w="12700" cap="flat" cmpd="sng" algn="ctr">
                      <a:solidFill>
                        <a:srgbClr val="000000"/>
                      </a:solidFill>
                      <a:prstDash val="solid"/>
                      <a:round/>
                      <a:headEnd type="none" w="med" len="med"/>
                      <a:tailEnd type="none" w="med" len="med"/>
                    </a:lnL>
                    <a:solidFill>
                      <a:srgbClr val="3B812F">
                        <a:lumMod val="40000"/>
                        <a:lumOff val="60000"/>
                      </a:srgbClr>
                    </a:solidFill>
                  </a:tcPr>
                </a:tc>
                <a:extLst>
                  <a:ext uri="{0D108BD9-81ED-4DB2-BD59-A6C34878D82A}">
                    <a16:rowId xmlns:a16="http://schemas.microsoft.com/office/drawing/2014/main" val="187669826"/>
                  </a:ext>
                </a:extLst>
              </a:tr>
            </a:tbl>
          </a:graphicData>
        </a:graphic>
      </p:graphicFrame>
    </p:spTree>
    <p:extLst>
      <p:ext uri="{BB962C8B-B14F-4D97-AF65-F5344CB8AC3E}">
        <p14:creationId xmlns:p14="http://schemas.microsoft.com/office/powerpoint/2010/main" val="3853391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antet">
            <a:extLst>
              <a:ext uri="{FF2B5EF4-FFF2-40B4-BE49-F238E27FC236}">
                <a16:creationId xmlns:a16="http://schemas.microsoft.com/office/drawing/2014/main" id="{3088B945-D545-F131-0BA4-26DC61C81A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120" y="161131"/>
            <a:ext cx="576262" cy="576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3" name="TextBox 1">
            <a:extLst>
              <a:ext uri="{FF2B5EF4-FFF2-40B4-BE49-F238E27FC236}">
                <a16:creationId xmlns:a16="http://schemas.microsoft.com/office/drawing/2014/main" id="{1AC1DD56-C341-0284-3248-C7E1A2EB335F}"/>
              </a:ext>
            </a:extLst>
          </p:cNvPr>
          <p:cNvSpPr txBox="1">
            <a:spLocks noChangeArrowheads="1"/>
          </p:cNvSpPr>
          <p:nvPr/>
        </p:nvSpPr>
        <p:spPr bwMode="auto">
          <a:xfrm>
            <a:off x="1331913" y="249238"/>
            <a:ext cx="6769100" cy="400050"/>
          </a:xfrm>
          <a:prstGeom prst="rect">
            <a:avLst/>
          </a:prstGeom>
          <a:solidFill>
            <a:srgbClr val="3B812F">
              <a:lumMod val="40000"/>
              <a:lumOff val="60000"/>
            </a:srgbClr>
          </a:solidFill>
          <a:ln>
            <a:noFill/>
          </a:ln>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20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PLAN  SECTORIAL  ADER 2026</a:t>
            </a:r>
            <a:endParaRPr kumimoji="0" lang="en-US" altLang="ro-RO" sz="20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sp>
        <p:nvSpPr>
          <p:cNvPr id="4" name="TextBox 20">
            <a:extLst>
              <a:ext uri="{FF2B5EF4-FFF2-40B4-BE49-F238E27FC236}">
                <a16:creationId xmlns:a16="http://schemas.microsoft.com/office/drawing/2014/main" id="{810232E3-D49B-4612-7D53-F07379EE77E5}"/>
              </a:ext>
            </a:extLst>
          </p:cNvPr>
          <p:cNvSpPr txBox="1"/>
          <p:nvPr/>
        </p:nvSpPr>
        <p:spPr>
          <a:xfrm>
            <a:off x="1642853" y="857975"/>
            <a:ext cx="5040312" cy="307975"/>
          </a:xfrm>
          <a:prstGeom prst="rect">
            <a:avLst/>
          </a:prstGeom>
          <a:solidFill>
            <a:srgbClr val="FFFFFF"/>
          </a:solidFill>
          <a:ln w="12700" cap="flat" cmpd="sng" algn="ctr">
            <a:solidFill>
              <a:srgbClr val="CC9900"/>
            </a:solidFill>
            <a:prstDash val="solid"/>
            <a:miter lim="800000"/>
          </a:ln>
          <a:effec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Numărul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codul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proiectului</a:t>
            </a:r>
            <a:r>
              <a:rPr kumimoji="0" lang="ro-RO"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622/ADER 6.2.2. – Faza IV</a:t>
            </a:r>
          </a:p>
        </p:txBody>
      </p:sp>
      <p:sp>
        <p:nvSpPr>
          <p:cNvPr id="6" name="CasetăText 5">
            <a:extLst>
              <a:ext uri="{FF2B5EF4-FFF2-40B4-BE49-F238E27FC236}">
                <a16:creationId xmlns:a16="http://schemas.microsoft.com/office/drawing/2014/main" id="{04E22371-8E57-F8B9-85B3-F434B2187026}"/>
              </a:ext>
            </a:extLst>
          </p:cNvPr>
          <p:cNvSpPr txBox="1"/>
          <p:nvPr/>
        </p:nvSpPr>
        <p:spPr>
          <a:xfrm>
            <a:off x="1969727" y="3242199"/>
            <a:ext cx="9904857" cy="3366563"/>
          </a:xfrm>
          <a:prstGeom prst="rect">
            <a:avLst/>
          </a:prstGeom>
          <a:solidFill>
            <a:schemeClr val="accent1">
              <a:lumMod val="40000"/>
              <a:lumOff val="60000"/>
            </a:schemeClr>
          </a:solidFill>
        </p:spPr>
        <p:txBody>
          <a:bodyPr wrap="square">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Prealabil</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pregătirii</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terenului</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fost</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întocmită</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schiţa</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repartiţiei</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în</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câmp</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culturilor</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La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întocmirea</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schiţei</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s-a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avut</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în</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vedere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faptul</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că</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una</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din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condiţiile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producerii</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unei</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seminţe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de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calitate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este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izolarea</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de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alte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soiuri</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şi</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cultivare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din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specia</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respectivă</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astfel</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între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ardeiul</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gras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şi</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ardeiul</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gogoşar</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distanţa</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minimă</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este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de 500 m;</a:t>
            </a: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între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soiurile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de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ardei</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gras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distanţa</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minimă</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este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de 300 m;</a:t>
            </a: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între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soiurile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de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ardei</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gogoşar</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distanţa</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minimă</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este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de 300 m;</a:t>
            </a: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între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soiurile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de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pătlăgele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vinete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distanţa</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minimă</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este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de 300 m;</a:t>
            </a: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între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soiurile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de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tomate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distanţa</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minimă</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este</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de 50 m.</a:t>
            </a:r>
          </a:p>
        </p:txBody>
      </p:sp>
      <p:sp>
        <p:nvSpPr>
          <p:cNvPr id="5" name="Rectangular Callout 15">
            <a:extLst>
              <a:ext uri="{FF2B5EF4-FFF2-40B4-BE49-F238E27FC236}">
                <a16:creationId xmlns:a16="http://schemas.microsoft.com/office/drawing/2014/main" id="{60A86F77-8E9A-5621-E678-465EA46D073F}"/>
              </a:ext>
            </a:extLst>
          </p:cNvPr>
          <p:cNvSpPr>
            <a:spLocks noChangeArrowheads="1"/>
          </p:cNvSpPr>
          <p:nvPr/>
        </p:nvSpPr>
        <p:spPr bwMode="auto">
          <a:xfrm>
            <a:off x="471776" y="3038205"/>
            <a:ext cx="1065212" cy="407988"/>
          </a:xfrm>
          <a:prstGeom prst="wedgeRectCallout">
            <a:avLst>
              <a:gd name="adj1" fmla="val 84884"/>
              <a:gd name="adj2" fmla="val -17843"/>
            </a:avLst>
          </a:prstGeom>
          <a:solidFill>
            <a:srgbClr val="3B812F">
              <a:lumMod val="40000"/>
              <a:lumOff val="60000"/>
            </a:srgbClr>
          </a:solidFill>
          <a:ln w="55000" cmpd="thickThin" algn="ctr">
            <a:solidFill>
              <a:srgbClr val="1E768C"/>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CP,P1</a:t>
            </a:r>
            <a:endParaRPr kumimoji="0" lang="en-US"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sp>
        <p:nvSpPr>
          <p:cNvPr id="7" name="CasetăText 6">
            <a:extLst>
              <a:ext uri="{FF2B5EF4-FFF2-40B4-BE49-F238E27FC236}">
                <a16:creationId xmlns:a16="http://schemas.microsoft.com/office/drawing/2014/main" id="{54788EA5-A123-F123-F7D6-CCECEBC6EF07}"/>
              </a:ext>
            </a:extLst>
          </p:cNvPr>
          <p:cNvSpPr txBox="1"/>
          <p:nvPr/>
        </p:nvSpPr>
        <p:spPr>
          <a:xfrm>
            <a:off x="550719" y="1443187"/>
            <a:ext cx="11256736" cy="1341008"/>
          </a:xfrm>
          <a:prstGeom prst="rect">
            <a:avLst/>
          </a:prstGeom>
          <a:solidFill>
            <a:schemeClr val="accent1">
              <a:lumMod val="40000"/>
              <a:lumOff val="60000"/>
            </a:schemeClr>
          </a:solidFill>
        </p:spPr>
        <p:txBody>
          <a:bodyPr wrap="square">
            <a:spAutoFit/>
          </a:bodyPr>
          <a:lstStyle/>
          <a:p>
            <a:pPr indent="457200" algn="just">
              <a:lnSpc>
                <a:spcPct val="115000"/>
              </a:lnSpc>
            </a:pPr>
            <a:r>
              <a:rPr lang="ro-RO"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Activitatea I</a:t>
            </a:r>
            <a:r>
              <a:rPr lang="en-US"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a:t>
            </a:r>
            <a:r>
              <a:rPr lang="ro-RO"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Experimentarea  modelului  în câmp (montarea </a:t>
            </a:r>
            <a:r>
              <a:rPr lang="ro-RO"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experienţelor</a:t>
            </a:r>
            <a:r>
              <a:rPr lang="ro-RO"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în câmp).</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lnSpc>
                <a:spcPct val="115000"/>
              </a:lnSpc>
            </a:pPr>
            <a:r>
              <a:rPr lang="ro-RO"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Elaborare schemă de amplasare a </a:t>
            </a:r>
            <a:r>
              <a:rPr lang="ro-RO" u="sng"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experienţelor</a:t>
            </a:r>
            <a:r>
              <a:rPr lang="ro-RO"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în câmp conform tehnicii experimentale </a:t>
            </a:r>
            <a:r>
              <a:rPr lang="ro-RO" u="sng"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obiectivelor stabilite. Plantat pe verigi de selecție: CA, CSD, PB, B. Montarea experiențelor privind tehnologia. </a:t>
            </a:r>
            <a:r>
              <a:rPr lang="ro-RO" u="sng"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Întreţinerea</a:t>
            </a:r>
            <a:r>
              <a:rPr lang="ro-RO"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culturilor conform tehnologiei.</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75141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antet">
            <a:extLst>
              <a:ext uri="{FF2B5EF4-FFF2-40B4-BE49-F238E27FC236}">
                <a16:creationId xmlns:a16="http://schemas.microsoft.com/office/drawing/2014/main" id="{3088B945-D545-F131-0BA4-26DC61C81A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120" y="161131"/>
            <a:ext cx="576262" cy="576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3" name="TextBox 1">
            <a:extLst>
              <a:ext uri="{FF2B5EF4-FFF2-40B4-BE49-F238E27FC236}">
                <a16:creationId xmlns:a16="http://schemas.microsoft.com/office/drawing/2014/main" id="{1AC1DD56-C341-0284-3248-C7E1A2EB335F}"/>
              </a:ext>
            </a:extLst>
          </p:cNvPr>
          <p:cNvSpPr txBox="1">
            <a:spLocks noChangeArrowheads="1"/>
          </p:cNvSpPr>
          <p:nvPr/>
        </p:nvSpPr>
        <p:spPr bwMode="auto">
          <a:xfrm>
            <a:off x="1331913" y="249238"/>
            <a:ext cx="6769100" cy="400050"/>
          </a:xfrm>
          <a:prstGeom prst="rect">
            <a:avLst/>
          </a:prstGeom>
          <a:solidFill>
            <a:srgbClr val="3B812F">
              <a:lumMod val="40000"/>
              <a:lumOff val="60000"/>
            </a:srgbClr>
          </a:solidFill>
          <a:ln>
            <a:noFill/>
          </a:ln>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ro-RO" altLang="ro-RO" sz="20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rPr>
              <a:t>PLAN  SECTORIAL  ADER 2026</a:t>
            </a:r>
            <a:endParaRPr kumimoji="0" lang="en-US" altLang="ro-RO" sz="20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4" name="TextBox 20">
            <a:extLst>
              <a:ext uri="{FF2B5EF4-FFF2-40B4-BE49-F238E27FC236}">
                <a16:creationId xmlns:a16="http://schemas.microsoft.com/office/drawing/2014/main" id="{810232E3-D49B-4612-7D53-F07379EE77E5}"/>
              </a:ext>
            </a:extLst>
          </p:cNvPr>
          <p:cNvSpPr txBox="1"/>
          <p:nvPr/>
        </p:nvSpPr>
        <p:spPr>
          <a:xfrm>
            <a:off x="1642853" y="857975"/>
            <a:ext cx="5040312" cy="307975"/>
          </a:xfrm>
          <a:prstGeom prst="rect">
            <a:avLst/>
          </a:prstGeom>
          <a:solidFill>
            <a:srgbClr val="FFFFFF"/>
          </a:solidFill>
          <a:ln w="12700" cap="flat" cmpd="sng" algn="ctr">
            <a:solidFill>
              <a:srgbClr val="CC9900"/>
            </a:solidFill>
            <a:prstDash val="solid"/>
            <a:miter lim="800000"/>
          </a:ln>
          <a:effec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Numărul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codul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proiectului</a:t>
            </a:r>
            <a:r>
              <a:rPr kumimoji="0" lang="ro-RO"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622/ADER 6.2.2. – Faza IV</a:t>
            </a:r>
          </a:p>
        </p:txBody>
      </p:sp>
      <p:sp>
        <p:nvSpPr>
          <p:cNvPr id="8" name="Rectangular Callout 15">
            <a:extLst>
              <a:ext uri="{FF2B5EF4-FFF2-40B4-BE49-F238E27FC236}">
                <a16:creationId xmlns:a16="http://schemas.microsoft.com/office/drawing/2014/main" id="{4AAD6384-D1CB-E57D-1718-E85F2D6758C0}"/>
              </a:ext>
            </a:extLst>
          </p:cNvPr>
          <p:cNvSpPr>
            <a:spLocks noChangeArrowheads="1"/>
          </p:cNvSpPr>
          <p:nvPr/>
        </p:nvSpPr>
        <p:spPr bwMode="auto">
          <a:xfrm>
            <a:off x="183645" y="1865699"/>
            <a:ext cx="1065212" cy="407988"/>
          </a:xfrm>
          <a:prstGeom prst="wedgeRectCallout">
            <a:avLst>
              <a:gd name="adj1" fmla="val 84884"/>
              <a:gd name="adj2" fmla="val -17843"/>
            </a:avLst>
          </a:prstGeom>
          <a:solidFill>
            <a:srgbClr val="3B812F">
              <a:lumMod val="40000"/>
              <a:lumOff val="60000"/>
            </a:srgbClr>
          </a:solidFill>
          <a:ln w="55000" cmpd="thickThin" algn="ctr">
            <a:solidFill>
              <a:srgbClr val="1E768C"/>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CP</a:t>
            </a:r>
            <a:endParaRPr kumimoji="0" lang="en-US"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sp>
        <p:nvSpPr>
          <p:cNvPr id="9" name="Rectangular Callout 15">
            <a:extLst>
              <a:ext uri="{FF2B5EF4-FFF2-40B4-BE49-F238E27FC236}">
                <a16:creationId xmlns:a16="http://schemas.microsoft.com/office/drawing/2014/main" id="{10388229-F294-414C-5006-375DB6F14FFB}"/>
              </a:ext>
            </a:extLst>
          </p:cNvPr>
          <p:cNvSpPr>
            <a:spLocks noChangeArrowheads="1"/>
          </p:cNvSpPr>
          <p:nvPr/>
        </p:nvSpPr>
        <p:spPr bwMode="auto">
          <a:xfrm>
            <a:off x="6782592" y="3124921"/>
            <a:ext cx="724265" cy="407988"/>
          </a:xfrm>
          <a:prstGeom prst="wedgeRectCallout">
            <a:avLst>
              <a:gd name="adj1" fmla="val 84884"/>
              <a:gd name="adj2" fmla="val -17843"/>
            </a:avLst>
          </a:prstGeom>
          <a:solidFill>
            <a:srgbClr val="3B812F">
              <a:lumMod val="40000"/>
              <a:lumOff val="60000"/>
            </a:srgbClr>
          </a:solidFill>
          <a:ln w="55000" cmpd="thickThin" algn="ctr">
            <a:solidFill>
              <a:srgbClr val="1E768C"/>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P1</a:t>
            </a:r>
            <a:endParaRPr kumimoji="0" lang="en-US"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7" name="Tabel 6">
            <a:extLst>
              <a:ext uri="{FF2B5EF4-FFF2-40B4-BE49-F238E27FC236}">
                <a16:creationId xmlns:a16="http://schemas.microsoft.com/office/drawing/2014/main" id="{E750C5C7-D34E-BEB9-1C47-7E7061B4E91E}"/>
              </a:ext>
            </a:extLst>
          </p:cNvPr>
          <p:cNvGraphicFramePr>
            <a:graphicFrameLocks noGrp="1"/>
          </p:cNvGraphicFramePr>
          <p:nvPr>
            <p:extLst>
              <p:ext uri="{D42A27DB-BD31-4B8C-83A1-F6EECF244321}">
                <p14:modId xmlns:p14="http://schemas.microsoft.com/office/powerpoint/2010/main" val="617912473"/>
              </p:ext>
            </p:extLst>
          </p:nvPr>
        </p:nvGraphicFramePr>
        <p:xfrm>
          <a:off x="7753569" y="3429000"/>
          <a:ext cx="4257458" cy="2587708"/>
        </p:xfrm>
        <a:graphic>
          <a:graphicData uri="http://schemas.openxmlformats.org/drawingml/2006/table">
            <a:tbl>
              <a:tblPr firstRow="1" firstCol="1" bandRow="1"/>
              <a:tblGrid>
                <a:gridCol w="977236">
                  <a:extLst>
                    <a:ext uri="{9D8B030D-6E8A-4147-A177-3AD203B41FA5}">
                      <a16:colId xmlns:a16="http://schemas.microsoft.com/office/drawing/2014/main" val="429955898"/>
                    </a:ext>
                  </a:extLst>
                </a:gridCol>
                <a:gridCol w="875660">
                  <a:extLst>
                    <a:ext uri="{9D8B030D-6E8A-4147-A177-3AD203B41FA5}">
                      <a16:colId xmlns:a16="http://schemas.microsoft.com/office/drawing/2014/main" val="1211003540"/>
                    </a:ext>
                  </a:extLst>
                </a:gridCol>
                <a:gridCol w="1117342">
                  <a:extLst>
                    <a:ext uri="{9D8B030D-6E8A-4147-A177-3AD203B41FA5}">
                      <a16:colId xmlns:a16="http://schemas.microsoft.com/office/drawing/2014/main" val="4232864167"/>
                    </a:ext>
                  </a:extLst>
                </a:gridCol>
                <a:gridCol w="1287220">
                  <a:extLst>
                    <a:ext uri="{9D8B030D-6E8A-4147-A177-3AD203B41FA5}">
                      <a16:colId xmlns:a16="http://schemas.microsoft.com/office/drawing/2014/main" val="3405234573"/>
                    </a:ext>
                  </a:extLst>
                </a:gridCol>
              </a:tblGrid>
              <a:tr h="330220">
                <a:tc>
                  <a:txBody>
                    <a:bodyPr/>
                    <a:lstStyle/>
                    <a:p>
                      <a:pPr algn="just">
                        <a:lnSpc>
                          <a:spcPct val="107000"/>
                        </a:lnSpc>
                        <a:spcAft>
                          <a:spcPts val="800"/>
                        </a:spcAft>
                        <a:buNone/>
                      </a:pPr>
                      <a:r>
                        <a:rPr lang="ro-RO" sz="1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Specie </a:t>
                      </a:r>
                      <a:endParaRPr lang="en-US" sz="1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Soi </a:t>
                      </a:r>
                      <a:endParaRPr lang="en-US" sz="1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Plantat </a:t>
                      </a:r>
                      <a:endParaRPr lang="en-US" sz="1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Observații </a:t>
                      </a:r>
                      <a:endParaRPr lang="en-US" sz="1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extLst>
                  <a:ext uri="{0D108BD9-81ED-4DB2-BD59-A6C34878D82A}">
                    <a16:rowId xmlns:a16="http://schemas.microsoft.com/office/drawing/2014/main" val="3098945925"/>
                  </a:ext>
                </a:extLst>
              </a:tr>
              <a:tr h="330220">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Tomate </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Florina 44</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20.05.2025</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rowSpan="3">
                  <a:txBody>
                    <a:bodyPr/>
                    <a:lstStyle/>
                    <a:p>
                      <a:pPr>
                        <a:lnSpc>
                          <a:spcPct val="107000"/>
                        </a:lnSpc>
                        <a:spcAft>
                          <a:spcPts val="800"/>
                        </a:spcAft>
                        <a:buNone/>
                      </a:pPr>
                      <a:r>
                        <a:rPr lang="ro-RO"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Răsadul corespunde pentru plantare.</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None/>
                      </a:pPr>
                      <a:r>
                        <a:rPr lang="ro-RO"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Este sănătos, liber de boli și dăunători.</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solidFill>
                      <a:srgbClr val="3B812F">
                        <a:lumMod val="40000"/>
                        <a:lumOff val="60000"/>
                      </a:srgbClr>
                    </a:solidFill>
                  </a:tcPr>
                </a:tc>
                <a:extLst>
                  <a:ext uri="{0D108BD9-81ED-4DB2-BD59-A6C34878D82A}">
                    <a16:rowId xmlns:a16="http://schemas.microsoft.com/office/drawing/2014/main" val="3996085692"/>
                  </a:ext>
                </a:extLst>
              </a:tr>
              <a:tr h="684168">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Ardei </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Galben superior</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20.05.2025</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vMerge="1">
                  <a:txBody>
                    <a:bodyPr/>
                    <a:lstStyle/>
                    <a:p>
                      <a:endParaRPr lang="en-US" dirty="0"/>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solidFill>
                      <a:srgbClr val="3B812F">
                        <a:lumMod val="40000"/>
                        <a:lumOff val="60000"/>
                      </a:srgbClr>
                    </a:solidFill>
                  </a:tcPr>
                </a:tc>
                <a:extLst>
                  <a:ext uri="{0D108BD9-81ED-4DB2-BD59-A6C34878D82A}">
                    <a16:rowId xmlns:a16="http://schemas.microsoft.com/office/drawing/2014/main" val="579803556"/>
                  </a:ext>
                </a:extLst>
              </a:tr>
              <a:tr h="1243100">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Pătlăgele vinete </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Rebeca </a:t>
                      </a:r>
                      <a:endParaRPr lang="en-US" sz="1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a:txBody>
                    <a:bodyPr/>
                    <a:lstStyle/>
                    <a:p>
                      <a:pPr algn="just">
                        <a:lnSpc>
                          <a:spcPct val="107000"/>
                        </a:lnSpc>
                        <a:spcAft>
                          <a:spcPts val="800"/>
                        </a:spcAft>
                        <a:buNone/>
                      </a:pPr>
                      <a:r>
                        <a:rPr lang="ro-RO"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20.05.2025</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B812F">
                        <a:lumMod val="40000"/>
                        <a:lumOff val="60000"/>
                      </a:srgbClr>
                    </a:solidFill>
                  </a:tcPr>
                </a:tc>
                <a:tc vMerge="1">
                  <a:txBody>
                    <a:bodyPr/>
                    <a:lstStyle/>
                    <a:p>
                      <a:endParaRPr lang="en-US" dirty="0"/>
                    </a:p>
                  </a:txBody>
                  <a:tcPr>
                    <a:lnL w="12700" cap="flat" cmpd="sng" algn="ctr">
                      <a:solidFill>
                        <a:srgbClr val="000000"/>
                      </a:solidFill>
                      <a:prstDash val="solid"/>
                      <a:round/>
                      <a:headEnd type="none" w="med" len="med"/>
                      <a:tailEnd type="none" w="med" len="med"/>
                    </a:lnL>
                    <a:solidFill>
                      <a:srgbClr val="3B812F">
                        <a:lumMod val="40000"/>
                        <a:lumOff val="60000"/>
                      </a:srgbClr>
                    </a:solidFill>
                  </a:tcPr>
                </a:tc>
                <a:extLst>
                  <a:ext uri="{0D108BD9-81ED-4DB2-BD59-A6C34878D82A}">
                    <a16:rowId xmlns:a16="http://schemas.microsoft.com/office/drawing/2014/main" val="187669826"/>
                  </a:ext>
                </a:extLst>
              </a:tr>
            </a:tbl>
          </a:graphicData>
        </a:graphic>
      </p:graphicFrame>
      <p:graphicFrame>
        <p:nvGraphicFramePr>
          <p:cNvPr id="10" name="Tabel 9">
            <a:extLst>
              <a:ext uri="{FF2B5EF4-FFF2-40B4-BE49-F238E27FC236}">
                <a16:creationId xmlns:a16="http://schemas.microsoft.com/office/drawing/2014/main" id="{57A1D5B3-231C-2AFF-DFCC-0C12BDC68C51}"/>
              </a:ext>
            </a:extLst>
          </p:cNvPr>
          <p:cNvGraphicFramePr>
            <a:graphicFrameLocks noGrp="1"/>
          </p:cNvGraphicFramePr>
          <p:nvPr>
            <p:extLst>
              <p:ext uri="{D42A27DB-BD31-4B8C-83A1-F6EECF244321}">
                <p14:modId xmlns:p14="http://schemas.microsoft.com/office/powerpoint/2010/main" val="3743509558"/>
              </p:ext>
            </p:extLst>
          </p:nvPr>
        </p:nvGraphicFramePr>
        <p:xfrm>
          <a:off x="2119515" y="2041111"/>
          <a:ext cx="4275456" cy="3958914"/>
        </p:xfrm>
        <a:graphic>
          <a:graphicData uri="http://schemas.openxmlformats.org/drawingml/2006/table">
            <a:tbl>
              <a:tblPr firstRow="1" bandRow="1"/>
              <a:tblGrid>
                <a:gridCol w="1425152">
                  <a:extLst>
                    <a:ext uri="{9D8B030D-6E8A-4147-A177-3AD203B41FA5}">
                      <a16:colId xmlns:a16="http://schemas.microsoft.com/office/drawing/2014/main" val="2807497736"/>
                    </a:ext>
                  </a:extLst>
                </a:gridCol>
                <a:gridCol w="1425152">
                  <a:extLst>
                    <a:ext uri="{9D8B030D-6E8A-4147-A177-3AD203B41FA5}">
                      <a16:colId xmlns:a16="http://schemas.microsoft.com/office/drawing/2014/main" val="2417156248"/>
                    </a:ext>
                  </a:extLst>
                </a:gridCol>
                <a:gridCol w="1425152">
                  <a:extLst>
                    <a:ext uri="{9D8B030D-6E8A-4147-A177-3AD203B41FA5}">
                      <a16:colId xmlns:a16="http://schemas.microsoft.com/office/drawing/2014/main" val="2766133880"/>
                    </a:ext>
                  </a:extLst>
                </a:gridCol>
              </a:tblGrid>
              <a:tr h="172085">
                <a:tc>
                  <a:txBody>
                    <a:bodyPr/>
                    <a:lstStyle/>
                    <a:p>
                      <a:pPr algn="ctr">
                        <a:lnSpc>
                          <a:spcPct val="106000"/>
                        </a:lnSpc>
                        <a:spcAft>
                          <a:spcPts val="800"/>
                        </a:spcAft>
                        <a:buNone/>
                      </a:pPr>
                      <a:r>
                        <a:rPr lang="en-US" sz="1200" b="1" kern="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Specia</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49E39"/>
                    </a:solidFill>
                  </a:tcPr>
                </a:tc>
                <a:tc>
                  <a:txBody>
                    <a:bodyPr/>
                    <a:lstStyle/>
                    <a:p>
                      <a:pPr algn="ctr">
                        <a:lnSpc>
                          <a:spcPct val="106000"/>
                        </a:lnSpc>
                        <a:spcAft>
                          <a:spcPts val="800"/>
                        </a:spcAft>
                        <a:buNone/>
                      </a:pPr>
                      <a:r>
                        <a:rPr lang="en-US" sz="1200" b="1" kern="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Soiul</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49E39"/>
                    </a:solidFill>
                  </a:tcPr>
                </a:tc>
                <a:tc>
                  <a:txBody>
                    <a:bodyPr/>
                    <a:lstStyle/>
                    <a:p>
                      <a:pPr algn="ctr">
                        <a:lnSpc>
                          <a:spcPct val="106000"/>
                        </a:lnSpc>
                        <a:spcAft>
                          <a:spcPts val="800"/>
                        </a:spcAft>
                        <a:buNone/>
                      </a:pPr>
                      <a:r>
                        <a:rPr lang="en-US" sz="1200" b="1" kern="120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Data plantat</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49E39"/>
                    </a:solidFill>
                  </a:tcPr>
                </a:tc>
                <a:extLst>
                  <a:ext uri="{0D108BD9-81ED-4DB2-BD59-A6C34878D82A}">
                    <a16:rowId xmlns:a16="http://schemas.microsoft.com/office/drawing/2014/main" val="3327893166"/>
                  </a:ext>
                </a:extLst>
              </a:tr>
              <a:tr h="172085">
                <a:tc rowSpan="7">
                  <a:txBody>
                    <a:bodyPr/>
                    <a:lstStyle/>
                    <a:p>
                      <a:pPr algn="ct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Ardei</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Vidra 9</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14.05.202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extLst>
                  <a:ext uri="{0D108BD9-81ED-4DB2-BD59-A6C34878D82A}">
                    <a16:rowId xmlns:a16="http://schemas.microsoft.com/office/drawing/2014/main" val="3289026047"/>
                  </a:ext>
                </a:extLst>
              </a:tr>
              <a:tr h="172085">
                <a:tc vMerge="1">
                  <a:txBody>
                    <a:bodyPr/>
                    <a:lstStyle/>
                    <a:p>
                      <a:endParaRPr lang="en-US"/>
                    </a:p>
                  </a:txBody>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Bârsan</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14.05.202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extLst>
                  <a:ext uri="{0D108BD9-81ED-4DB2-BD59-A6C34878D82A}">
                    <a16:rowId xmlns:a16="http://schemas.microsoft.com/office/drawing/2014/main" val="2037082966"/>
                  </a:ext>
                </a:extLst>
              </a:tr>
              <a:tr h="172085">
                <a:tc vMerge="1">
                  <a:txBody>
                    <a:bodyPr/>
                    <a:lstStyle/>
                    <a:p>
                      <a:endParaRPr lang="en-US"/>
                    </a:p>
                  </a:txBody>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Vidra 45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14.05.202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extLst>
                  <a:ext uri="{0D108BD9-81ED-4DB2-BD59-A6C34878D82A}">
                    <a16:rowId xmlns:a16="http://schemas.microsoft.com/office/drawing/2014/main" val="3950758394"/>
                  </a:ext>
                </a:extLst>
              </a:tr>
              <a:tr h="172085">
                <a:tc vMerge="1">
                  <a:txBody>
                    <a:bodyPr/>
                    <a:lstStyle/>
                    <a:p>
                      <a:endParaRPr lang="en-US"/>
                    </a:p>
                  </a:txBody>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Asteroid 204</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20.05.202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extLst>
                  <a:ext uri="{0D108BD9-81ED-4DB2-BD59-A6C34878D82A}">
                    <a16:rowId xmlns:a16="http://schemas.microsoft.com/office/drawing/2014/main" val="1625718299"/>
                  </a:ext>
                </a:extLst>
              </a:tr>
              <a:tr h="172085">
                <a:tc vMerge="1">
                  <a:txBody>
                    <a:bodyPr/>
                    <a:lstStyle/>
                    <a:p>
                      <a:endParaRPr lang="en-US"/>
                    </a:p>
                  </a:txBody>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Cornel 209</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22.05.2025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extLst>
                  <a:ext uri="{0D108BD9-81ED-4DB2-BD59-A6C34878D82A}">
                    <a16:rowId xmlns:a16="http://schemas.microsoft.com/office/drawing/2014/main" val="115994090"/>
                  </a:ext>
                </a:extLst>
              </a:tr>
              <a:tr h="172085">
                <a:tc vMerge="1">
                  <a:txBody>
                    <a:bodyPr/>
                    <a:lstStyle/>
                    <a:p>
                      <a:endParaRPr lang="en-US"/>
                    </a:p>
                  </a:txBody>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Gia 58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14.05.2025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extLst>
                  <a:ext uri="{0D108BD9-81ED-4DB2-BD59-A6C34878D82A}">
                    <a16:rowId xmlns:a16="http://schemas.microsoft.com/office/drawing/2014/main" val="2135354720"/>
                  </a:ext>
                </a:extLst>
              </a:tr>
              <a:tr h="0">
                <a:tc vMerge="1">
                  <a:txBody>
                    <a:bodyPr/>
                    <a:lstStyle/>
                    <a:p>
                      <a:endParaRPr lang="en-US"/>
                    </a:p>
                  </a:txBody>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Vidra 63</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25.02.202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extLst>
                  <a:ext uri="{0D108BD9-81ED-4DB2-BD59-A6C34878D82A}">
                    <a16:rowId xmlns:a16="http://schemas.microsoft.com/office/drawing/2014/main" val="2596934272"/>
                  </a:ext>
                </a:extLst>
              </a:tr>
              <a:tr h="172085">
                <a:tc rowSpan="3">
                  <a:txBody>
                    <a:bodyPr/>
                    <a:lstStyle/>
                    <a:p>
                      <a:pPr algn="ct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Tomate</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Pontica 102</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tc>
                  <a:txBody>
                    <a:bodyPr/>
                    <a:lstStyle/>
                    <a:p>
                      <a:pPr>
                        <a:lnSpc>
                          <a:spcPct val="106000"/>
                        </a:lnSpc>
                        <a:spcAft>
                          <a:spcPts val="800"/>
                        </a:spcAft>
                        <a:buNone/>
                      </a:pP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12.05.2025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extLst>
                  <a:ext uri="{0D108BD9-81ED-4DB2-BD59-A6C34878D82A}">
                    <a16:rowId xmlns:a16="http://schemas.microsoft.com/office/drawing/2014/main" val="3133042927"/>
                  </a:ext>
                </a:extLst>
              </a:tr>
              <a:tr h="172085">
                <a:tc vMerge="1">
                  <a:txBody>
                    <a:bodyPr/>
                    <a:lstStyle/>
                    <a:p>
                      <a:endParaRPr lang="en-US"/>
                    </a:p>
                  </a:txBody>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Alexandra</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12.05.202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extLst>
                  <a:ext uri="{0D108BD9-81ED-4DB2-BD59-A6C34878D82A}">
                    <a16:rowId xmlns:a16="http://schemas.microsoft.com/office/drawing/2014/main" val="2209948276"/>
                  </a:ext>
                </a:extLst>
              </a:tr>
              <a:tr h="172085">
                <a:tc vMerge="1">
                  <a:txBody>
                    <a:bodyPr/>
                    <a:lstStyle/>
                    <a:p>
                      <a:endParaRPr lang="en-US"/>
                    </a:p>
                  </a:txBody>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Medeea</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tc>
                  <a:txBody>
                    <a:bodyPr/>
                    <a:lstStyle/>
                    <a:p>
                      <a:pPr>
                        <a:lnSpc>
                          <a:spcPct val="106000"/>
                        </a:lnSpc>
                        <a:spcAft>
                          <a:spcPts val="800"/>
                        </a:spcAft>
                        <a:buNone/>
                      </a:pPr>
                      <a:r>
                        <a:rPr lang="ro-RO" sz="1400" kern="1200">
                          <a:solidFill>
                            <a:srgbClr val="000000"/>
                          </a:solidFill>
                          <a:effectLst/>
                          <a:highlight>
                            <a:srgbClr val="C0C0C0"/>
                          </a:highlight>
                          <a:latin typeface="Times New Roman" panose="02020603050405020304" pitchFamily="18" charset="0"/>
                          <a:ea typeface="Times New Roman" panose="02020603050405020304" pitchFamily="18" charset="0"/>
                          <a:cs typeface="Times New Roman" panose="02020603050405020304" pitchFamily="18" charset="0"/>
                        </a:rPr>
                        <a:t>12.05.2025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DFCE"/>
                    </a:solidFill>
                  </a:tcPr>
                </a:tc>
                <a:extLst>
                  <a:ext uri="{0D108BD9-81ED-4DB2-BD59-A6C34878D82A}">
                    <a16:rowId xmlns:a16="http://schemas.microsoft.com/office/drawing/2014/main" val="4142912614"/>
                  </a:ext>
                </a:extLst>
              </a:tr>
              <a:tr h="172085">
                <a:tc rowSpan="2">
                  <a:txBody>
                    <a:bodyPr/>
                    <a:lstStyle/>
                    <a:p>
                      <a:pPr algn="ct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Pătlăgele vinete</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Belona</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19.05.202</a:t>
                      </a:r>
                      <a:r>
                        <a:rPr lang="ro-RO" sz="14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extLst>
                  <a:ext uri="{0D108BD9-81ED-4DB2-BD59-A6C34878D82A}">
                    <a16:rowId xmlns:a16="http://schemas.microsoft.com/office/drawing/2014/main" val="1853752531"/>
                  </a:ext>
                </a:extLst>
              </a:tr>
              <a:tr h="172085">
                <a:tc vMerge="1">
                  <a:txBody>
                    <a:bodyPr/>
                    <a:lstStyle/>
                    <a:p>
                      <a:endParaRPr lang="en-US"/>
                    </a:p>
                  </a:txBody>
                  <a:tcPr/>
                </a:tc>
                <a:tc>
                  <a:txBody>
                    <a:bodyPr/>
                    <a:lstStyle/>
                    <a:p>
                      <a:pPr>
                        <a:lnSpc>
                          <a:spcPct val="106000"/>
                        </a:lnSpc>
                        <a:spcAft>
                          <a:spcPts val="800"/>
                        </a:spcAft>
                        <a:buNone/>
                      </a:pPr>
                      <a:r>
                        <a:rPr lang="ro-RO" sz="1400" kern="120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Tudora</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tc>
                  <a:txBody>
                    <a:bodyPr/>
                    <a:lstStyle/>
                    <a:p>
                      <a:pPr>
                        <a:lnSpc>
                          <a:spcPct val="106000"/>
                        </a:lnSpc>
                        <a:spcAft>
                          <a:spcPts val="800"/>
                        </a:spcAft>
                        <a:buNone/>
                      </a:pPr>
                      <a:r>
                        <a:rPr lang="ro-RO" sz="1400" kern="12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19.05.202</a:t>
                      </a:r>
                      <a:r>
                        <a:rPr lang="ro-RO"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F0E8"/>
                    </a:solidFill>
                  </a:tcPr>
                </a:tc>
                <a:extLst>
                  <a:ext uri="{0D108BD9-81ED-4DB2-BD59-A6C34878D82A}">
                    <a16:rowId xmlns:a16="http://schemas.microsoft.com/office/drawing/2014/main" val="2921120943"/>
                  </a:ext>
                </a:extLst>
              </a:tr>
            </a:tbl>
          </a:graphicData>
        </a:graphic>
      </p:graphicFrame>
    </p:spTree>
    <p:extLst>
      <p:ext uri="{BB962C8B-B14F-4D97-AF65-F5344CB8AC3E}">
        <p14:creationId xmlns:p14="http://schemas.microsoft.com/office/powerpoint/2010/main" val="6447870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antet">
            <a:extLst>
              <a:ext uri="{FF2B5EF4-FFF2-40B4-BE49-F238E27FC236}">
                <a16:creationId xmlns:a16="http://schemas.microsoft.com/office/drawing/2014/main" id="{3088B945-D545-F131-0BA4-26DC61C81A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120" y="161131"/>
            <a:ext cx="576262" cy="576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3" name="TextBox 1">
            <a:extLst>
              <a:ext uri="{FF2B5EF4-FFF2-40B4-BE49-F238E27FC236}">
                <a16:creationId xmlns:a16="http://schemas.microsoft.com/office/drawing/2014/main" id="{1AC1DD56-C341-0284-3248-C7E1A2EB335F}"/>
              </a:ext>
            </a:extLst>
          </p:cNvPr>
          <p:cNvSpPr txBox="1">
            <a:spLocks noChangeArrowheads="1"/>
          </p:cNvSpPr>
          <p:nvPr/>
        </p:nvSpPr>
        <p:spPr bwMode="auto">
          <a:xfrm>
            <a:off x="1331913" y="249238"/>
            <a:ext cx="6769100" cy="400050"/>
          </a:xfrm>
          <a:prstGeom prst="rect">
            <a:avLst/>
          </a:prstGeom>
          <a:solidFill>
            <a:srgbClr val="3B812F">
              <a:lumMod val="40000"/>
              <a:lumOff val="60000"/>
            </a:srgbClr>
          </a:solidFill>
          <a:ln>
            <a:noFill/>
          </a:ln>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20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PLAN  SECTORIAL  ADER 2026</a:t>
            </a:r>
            <a:endParaRPr kumimoji="0" lang="en-US" altLang="ro-RO" sz="20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sp>
        <p:nvSpPr>
          <p:cNvPr id="4" name="TextBox 20">
            <a:extLst>
              <a:ext uri="{FF2B5EF4-FFF2-40B4-BE49-F238E27FC236}">
                <a16:creationId xmlns:a16="http://schemas.microsoft.com/office/drawing/2014/main" id="{810232E3-D49B-4612-7D53-F07379EE77E5}"/>
              </a:ext>
            </a:extLst>
          </p:cNvPr>
          <p:cNvSpPr txBox="1"/>
          <p:nvPr/>
        </p:nvSpPr>
        <p:spPr>
          <a:xfrm>
            <a:off x="1642853" y="857975"/>
            <a:ext cx="5040312" cy="307975"/>
          </a:xfrm>
          <a:prstGeom prst="rect">
            <a:avLst/>
          </a:prstGeom>
          <a:solidFill>
            <a:srgbClr val="FFFFFF"/>
          </a:solidFill>
          <a:ln w="12700" cap="flat" cmpd="sng" algn="ctr">
            <a:solidFill>
              <a:srgbClr val="CC9900"/>
            </a:solidFill>
            <a:prstDash val="solid"/>
            <a:miter lim="800000"/>
          </a:ln>
          <a:effec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Numărul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codul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proiectului</a:t>
            </a:r>
            <a:r>
              <a:rPr kumimoji="0" lang="ro-RO"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622/ADER 6.2.2. – Faza I</a:t>
            </a:r>
            <a:r>
              <a:rPr lang="ro-RO" altLang="ro-RO" sz="1400" b="1" kern="0" dirty="0">
                <a:solidFill>
                  <a:srgbClr val="000000"/>
                </a:solidFill>
                <a:latin typeface="Times New Roman" panose="02020603050405020304" pitchFamily="18" charset="0"/>
                <a:cs typeface="Times New Roman" panose="02020603050405020304" pitchFamily="18" charset="0"/>
              </a:rPr>
              <a:t>V</a:t>
            </a:r>
            <a:endParaRPr kumimoji="0" lang="ro-RO"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 name="Rectangular Callout 15">
            <a:extLst>
              <a:ext uri="{FF2B5EF4-FFF2-40B4-BE49-F238E27FC236}">
                <a16:creationId xmlns:a16="http://schemas.microsoft.com/office/drawing/2014/main" id="{82779C30-52C8-4C54-CAC8-17C70D019FA2}"/>
              </a:ext>
            </a:extLst>
          </p:cNvPr>
          <p:cNvSpPr>
            <a:spLocks noChangeArrowheads="1"/>
          </p:cNvSpPr>
          <p:nvPr/>
        </p:nvSpPr>
        <p:spPr bwMode="auto">
          <a:xfrm>
            <a:off x="266701" y="1272064"/>
            <a:ext cx="1065212" cy="407988"/>
          </a:xfrm>
          <a:prstGeom prst="wedgeRectCallout">
            <a:avLst>
              <a:gd name="adj1" fmla="val 84884"/>
              <a:gd name="adj2" fmla="val -17843"/>
            </a:avLst>
          </a:prstGeom>
          <a:solidFill>
            <a:srgbClr val="3B812F">
              <a:lumMod val="40000"/>
              <a:lumOff val="60000"/>
            </a:srgbClr>
          </a:solidFill>
          <a:ln w="55000" cmpd="thickThin" algn="ctr">
            <a:solidFill>
              <a:srgbClr val="1E768C"/>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ro-RO" altLang="ro-RO" sz="1400" b="1" kern="0" dirty="0">
                <a:solidFill>
                  <a:srgbClr val="FFFFFF"/>
                </a:solidFill>
                <a:latin typeface="Times New Roman" panose="02020603050405020304" pitchFamily="18" charset="0"/>
                <a:cs typeface="Times New Roman" panose="02020603050405020304" pitchFamily="18" charset="0"/>
              </a:rPr>
              <a:t>CP</a:t>
            </a:r>
            <a:endParaRPr kumimoji="0" lang="en-US"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sp>
        <p:nvSpPr>
          <p:cNvPr id="8" name="CasetăText 7">
            <a:extLst>
              <a:ext uri="{FF2B5EF4-FFF2-40B4-BE49-F238E27FC236}">
                <a16:creationId xmlns:a16="http://schemas.microsoft.com/office/drawing/2014/main" id="{D4407AD4-30FF-1F4D-F202-7CC1C9D32E70}"/>
              </a:ext>
            </a:extLst>
          </p:cNvPr>
          <p:cNvSpPr txBox="1"/>
          <p:nvPr/>
        </p:nvSpPr>
        <p:spPr>
          <a:xfrm>
            <a:off x="266701" y="1857628"/>
            <a:ext cx="11564515" cy="635943"/>
          </a:xfrm>
          <a:prstGeom prst="rect">
            <a:avLst/>
          </a:prstGeom>
          <a:solidFill>
            <a:schemeClr val="accent1">
              <a:lumMod val="40000"/>
              <a:lumOff val="60000"/>
            </a:schemeClr>
          </a:solidFill>
        </p:spPr>
        <p:txBody>
          <a:bodyPr wrap="square">
            <a:spAutoFit/>
          </a:bodyPr>
          <a:lstStyle/>
          <a:p>
            <a:pPr indent="457200" algn="just">
              <a:lnSpc>
                <a:spcPct val="115000"/>
              </a:lnSpc>
              <a:spcAft>
                <a:spcPts val="800"/>
              </a:spcAft>
            </a:pPr>
            <a:r>
              <a:rPr lang="ro-RO" sz="16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3 experiențe privind </a:t>
            </a:r>
            <a:r>
              <a:rPr lang="ro-RO" sz="16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utilizarea </a:t>
            </a:r>
            <a:r>
              <a:rPr lang="ro-RO"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diferitelor tipuri de </a:t>
            </a:r>
            <a:r>
              <a:rPr lang="ro-RO"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mulci</a:t>
            </a:r>
            <a:r>
              <a:rPr lang="ro-RO"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de origine naturală sau din diferite tipuri de folie </a:t>
            </a:r>
            <a:r>
              <a:rPr lang="ro-RO" sz="16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la tomate, ardei și pătlăgele vinete;</a:t>
            </a:r>
            <a:endPar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CasetăText 9">
            <a:extLst>
              <a:ext uri="{FF2B5EF4-FFF2-40B4-BE49-F238E27FC236}">
                <a16:creationId xmlns:a16="http://schemas.microsoft.com/office/drawing/2014/main" id="{74DD4591-F260-8A7E-006D-890A0788D01F}"/>
              </a:ext>
            </a:extLst>
          </p:cNvPr>
          <p:cNvSpPr txBox="1"/>
          <p:nvPr/>
        </p:nvSpPr>
        <p:spPr>
          <a:xfrm>
            <a:off x="2015837" y="1343526"/>
            <a:ext cx="8582890" cy="417422"/>
          </a:xfrm>
          <a:prstGeom prst="rect">
            <a:avLst/>
          </a:prstGeom>
          <a:solidFill>
            <a:schemeClr val="bg2">
              <a:lumMod val="40000"/>
              <a:lumOff val="60000"/>
            </a:schemeClr>
          </a:solidFill>
        </p:spPr>
        <p:txBody>
          <a:bodyPr wrap="square">
            <a:spAutoFit/>
          </a:bodyPr>
          <a:lstStyle/>
          <a:p>
            <a:pPr algn="just">
              <a:lnSpc>
                <a:spcPct val="150000"/>
              </a:lnSpc>
              <a:spcAft>
                <a:spcPts val="800"/>
              </a:spcAft>
            </a:pP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În</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anul</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202</a:t>
            </a:r>
            <a:r>
              <a:rPr lang="ro-RO"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5</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vor</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fi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realizate</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un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număr</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de </a:t>
            </a:r>
            <a:r>
              <a:rPr lang="ro-RO" sz="1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6</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experienţe</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în</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câmp</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la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tomate</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ardei</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şi</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pătlăgele</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vinete</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p>
        </p:txBody>
      </p:sp>
      <p:sp>
        <p:nvSpPr>
          <p:cNvPr id="9" name="CasetăText 8">
            <a:extLst>
              <a:ext uri="{FF2B5EF4-FFF2-40B4-BE49-F238E27FC236}">
                <a16:creationId xmlns:a16="http://schemas.microsoft.com/office/drawing/2014/main" id="{82AA7C7B-D96D-BF64-AD74-BEF8A1E3204A}"/>
              </a:ext>
            </a:extLst>
          </p:cNvPr>
          <p:cNvSpPr txBox="1"/>
          <p:nvPr/>
        </p:nvSpPr>
        <p:spPr>
          <a:xfrm>
            <a:off x="213014" y="2508862"/>
            <a:ext cx="6094268" cy="2145716"/>
          </a:xfrm>
          <a:prstGeom prst="rect">
            <a:avLst/>
          </a:prstGeom>
          <a:solidFill>
            <a:schemeClr val="accent1">
              <a:lumMod val="20000"/>
              <a:lumOff val="80000"/>
            </a:schemeClr>
          </a:solidFill>
        </p:spPr>
        <p:txBody>
          <a:bodyPr wrap="square">
            <a:spAutoFit/>
          </a:bodyPr>
          <a:lstStyle/>
          <a:p>
            <a:pPr marL="342900" lvl="0" indent="-342900" algn="just">
              <a:lnSpc>
                <a:spcPct val="115000"/>
              </a:lnSpc>
              <a:buFont typeface="+mj-lt"/>
              <a:buAutoNum type="arabicPeriod"/>
            </a:pPr>
            <a:r>
              <a:rPr lang="ro-RO"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Ardei</a:t>
            </a:r>
            <a:endParaRPr lang="en-US" sz="1400" dirty="0">
              <a:effectLst/>
              <a:latin typeface="Times New Roman" panose="02020603050405020304" pitchFamily="18" charset="0"/>
              <a:ea typeface="Times New Roman" panose="02020603050405020304" pitchFamily="18" charset="0"/>
            </a:endParaRPr>
          </a:p>
          <a:p>
            <a:pPr indent="457200" algn="just">
              <a:spcAft>
                <a:spcPts val="800"/>
              </a:spcAft>
              <a:buNone/>
            </a:pPr>
            <a:r>
              <a:rPr lang="ro-RO"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V1 = Asteroid 204 pe folie transparentă;</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800"/>
              </a:spcAft>
              <a:buNone/>
            </a:pPr>
            <a:r>
              <a:rPr lang="ro-RO"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V2 = Asteroid 204 pe folie neagră;</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800"/>
              </a:spcAft>
              <a:buNone/>
            </a:pP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V3 = </a:t>
            </a:r>
            <a:r>
              <a:rPr lang="ro-RO"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Asteroid 204 pe folie albă – neagră;</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800"/>
              </a:spcAft>
              <a:buNone/>
            </a:pPr>
            <a:r>
              <a:rPr lang="ro-RO"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V4 = Asteroid 204 pe folie maro;</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800"/>
              </a:spcAft>
              <a:buNone/>
            </a:pPr>
            <a:r>
              <a:rPr lang="ro-RO"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V5 = Asteroid 204 pe </a:t>
            </a:r>
            <a:r>
              <a:rPr lang="ro-RO"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mulci</a:t>
            </a:r>
            <a:r>
              <a:rPr lang="ro-RO"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 din paie și scoarță;</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800"/>
              </a:spcAft>
            </a:pPr>
            <a:r>
              <a:rPr lang="ro-RO"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V6 = Asteroid 204 pe teren </a:t>
            </a:r>
            <a:r>
              <a:rPr lang="ro-RO"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nemulcit</a:t>
            </a:r>
            <a:r>
              <a:rPr lang="ro-RO"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CasetăText 13">
            <a:extLst>
              <a:ext uri="{FF2B5EF4-FFF2-40B4-BE49-F238E27FC236}">
                <a16:creationId xmlns:a16="http://schemas.microsoft.com/office/drawing/2014/main" id="{52107028-779E-CF76-C489-AAC25FBA6FE7}"/>
              </a:ext>
            </a:extLst>
          </p:cNvPr>
          <p:cNvSpPr txBox="1"/>
          <p:nvPr/>
        </p:nvSpPr>
        <p:spPr>
          <a:xfrm>
            <a:off x="6307282" y="2508862"/>
            <a:ext cx="5747869" cy="2162130"/>
          </a:xfrm>
          <a:prstGeom prst="rect">
            <a:avLst/>
          </a:prstGeom>
          <a:solidFill>
            <a:schemeClr val="accent1">
              <a:lumMod val="20000"/>
              <a:lumOff val="80000"/>
            </a:schemeClr>
          </a:solidFill>
        </p:spPr>
        <p:txBody>
          <a:bodyPr wrap="square">
            <a:spAutoFit/>
          </a:bodyPr>
          <a:lstStyle/>
          <a:p>
            <a:pPr marL="342900" lvl="0" indent="-342900" algn="just">
              <a:lnSpc>
                <a:spcPct val="115000"/>
              </a:lnSpc>
              <a:buFont typeface="+mj-lt"/>
              <a:buAutoNum type="arabicPeriod"/>
            </a:pP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Pătlăgele</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vinete</a:t>
            </a:r>
            <a:endParaRPr lang="en-US" sz="1400" dirty="0">
              <a:effectLst/>
              <a:latin typeface="Times New Roman" panose="02020603050405020304" pitchFamily="18" charset="0"/>
              <a:ea typeface="Times New Roman" panose="02020603050405020304" pitchFamily="18" charset="0"/>
            </a:endParaRPr>
          </a:p>
          <a:p>
            <a:pPr indent="457200" algn="just">
              <a:spcAft>
                <a:spcPts val="800"/>
              </a:spcAft>
              <a:buNone/>
            </a:pP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V1 = Luiza pe folie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transparentă</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800"/>
              </a:spcAft>
              <a:buNone/>
            </a:pP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V2 = Luiza pe folie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neagră</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800"/>
              </a:spcAft>
              <a:buNone/>
            </a:pP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V3 = Luiza pe folie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albă</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 –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neagră</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800"/>
              </a:spcAft>
              <a:buNone/>
            </a:pP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V4 = Luiza pe folie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maro</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800"/>
              </a:spcAft>
              <a:buNone/>
            </a:pP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V5 = Luiza pe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mulci</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 din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paie</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și</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scoarță</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15000"/>
              </a:lnSpc>
              <a:spcAft>
                <a:spcPts val="800"/>
              </a:spcAft>
            </a:pP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V6 = Luiza pe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teren</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nemulcit</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CasetăText 15">
            <a:extLst>
              <a:ext uri="{FF2B5EF4-FFF2-40B4-BE49-F238E27FC236}">
                <a16:creationId xmlns:a16="http://schemas.microsoft.com/office/drawing/2014/main" id="{45C3A1D5-A842-54DD-4238-5C5886D334BD}"/>
              </a:ext>
            </a:extLst>
          </p:cNvPr>
          <p:cNvSpPr txBox="1"/>
          <p:nvPr/>
        </p:nvSpPr>
        <p:spPr>
          <a:xfrm>
            <a:off x="3790234" y="4669869"/>
            <a:ext cx="4517447" cy="2248308"/>
          </a:xfrm>
          <a:prstGeom prst="rect">
            <a:avLst/>
          </a:prstGeom>
          <a:solidFill>
            <a:schemeClr val="accent1">
              <a:lumMod val="20000"/>
              <a:lumOff val="80000"/>
            </a:schemeClr>
          </a:solidFill>
        </p:spPr>
        <p:txBody>
          <a:bodyPr wrap="square">
            <a:spAutoFit/>
          </a:bodyPr>
          <a:lstStyle/>
          <a:p>
            <a:pPr indent="457200" algn="just">
              <a:lnSpc>
                <a:spcPct val="115000"/>
              </a:lnSpc>
              <a:spcAft>
                <a:spcPts val="800"/>
              </a:spcAft>
              <a:buNone/>
            </a:pPr>
            <a:r>
              <a:rPr lang="en-US" sz="11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3</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 Tomate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800"/>
              </a:spcAft>
              <a:buNone/>
            </a:pP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V1 = Viorica pe folie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transparentă</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800"/>
              </a:spcAft>
              <a:buNone/>
            </a:pP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V2 = Viorica pe folie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neagră</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800"/>
              </a:spcAft>
              <a:buNone/>
            </a:pP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V3 = Viorica pe folie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albă</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 –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neagră</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800"/>
              </a:spcAft>
              <a:buNone/>
            </a:pP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V4 = Viorica pe folie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maro</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800"/>
              </a:spcAft>
              <a:buNone/>
            </a:pP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V5 = Viorica pe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mulci</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 din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paie</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și</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scoarță</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800"/>
              </a:spcAft>
            </a:pP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V6 = Viorica pe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teren</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 </a:t>
            </a:r>
            <a:r>
              <a:rPr lang="en-US" sz="14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nemulcit</a:t>
            </a:r>
            <a:r>
              <a:rPr lang="en-US" sz="14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288370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antet">
            <a:extLst>
              <a:ext uri="{FF2B5EF4-FFF2-40B4-BE49-F238E27FC236}">
                <a16:creationId xmlns:a16="http://schemas.microsoft.com/office/drawing/2014/main" id="{3088B945-D545-F131-0BA4-26DC61C81A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120" y="161131"/>
            <a:ext cx="576262" cy="576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3" name="TextBox 1">
            <a:extLst>
              <a:ext uri="{FF2B5EF4-FFF2-40B4-BE49-F238E27FC236}">
                <a16:creationId xmlns:a16="http://schemas.microsoft.com/office/drawing/2014/main" id="{1AC1DD56-C341-0284-3248-C7E1A2EB335F}"/>
              </a:ext>
            </a:extLst>
          </p:cNvPr>
          <p:cNvSpPr txBox="1">
            <a:spLocks noChangeArrowheads="1"/>
          </p:cNvSpPr>
          <p:nvPr/>
        </p:nvSpPr>
        <p:spPr bwMode="auto">
          <a:xfrm>
            <a:off x="1331913" y="249238"/>
            <a:ext cx="6769100" cy="400050"/>
          </a:xfrm>
          <a:prstGeom prst="rect">
            <a:avLst/>
          </a:prstGeom>
          <a:solidFill>
            <a:srgbClr val="3B812F">
              <a:lumMod val="40000"/>
              <a:lumOff val="60000"/>
            </a:srgbClr>
          </a:solidFill>
          <a:ln>
            <a:noFill/>
          </a:ln>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20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PLAN  SECTORIAL  ADER 2026</a:t>
            </a:r>
            <a:endParaRPr kumimoji="0" lang="en-US" altLang="ro-RO" sz="20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sp>
        <p:nvSpPr>
          <p:cNvPr id="4" name="TextBox 20">
            <a:extLst>
              <a:ext uri="{FF2B5EF4-FFF2-40B4-BE49-F238E27FC236}">
                <a16:creationId xmlns:a16="http://schemas.microsoft.com/office/drawing/2014/main" id="{810232E3-D49B-4612-7D53-F07379EE77E5}"/>
              </a:ext>
            </a:extLst>
          </p:cNvPr>
          <p:cNvSpPr txBox="1"/>
          <p:nvPr/>
        </p:nvSpPr>
        <p:spPr>
          <a:xfrm>
            <a:off x="1642853" y="857975"/>
            <a:ext cx="5040312" cy="307975"/>
          </a:xfrm>
          <a:prstGeom prst="rect">
            <a:avLst/>
          </a:prstGeom>
          <a:solidFill>
            <a:srgbClr val="FFFFFF"/>
          </a:solidFill>
          <a:ln w="12700" cap="flat" cmpd="sng" algn="ctr">
            <a:solidFill>
              <a:srgbClr val="CC9900"/>
            </a:solidFill>
            <a:prstDash val="solid"/>
            <a:miter lim="800000"/>
          </a:ln>
          <a:effec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Numărul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codul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proiectului</a:t>
            </a:r>
            <a:r>
              <a:rPr kumimoji="0" lang="ro-RO"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622/ADER 6.2.2. – Faza IV</a:t>
            </a:r>
          </a:p>
        </p:txBody>
      </p:sp>
      <p:sp>
        <p:nvSpPr>
          <p:cNvPr id="5" name="Rectangular Callout 15">
            <a:extLst>
              <a:ext uri="{FF2B5EF4-FFF2-40B4-BE49-F238E27FC236}">
                <a16:creationId xmlns:a16="http://schemas.microsoft.com/office/drawing/2014/main" id="{82779C30-52C8-4C54-CAC8-17C70D019FA2}"/>
              </a:ext>
            </a:extLst>
          </p:cNvPr>
          <p:cNvSpPr>
            <a:spLocks noChangeArrowheads="1"/>
          </p:cNvSpPr>
          <p:nvPr/>
        </p:nvSpPr>
        <p:spPr bwMode="auto">
          <a:xfrm>
            <a:off x="266701" y="1557952"/>
            <a:ext cx="1065212" cy="407988"/>
          </a:xfrm>
          <a:prstGeom prst="wedgeRectCallout">
            <a:avLst>
              <a:gd name="adj1" fmla="val 84884"/>
              <a:gd name="adj2" fmla="val -17843"/>
            </a:avLst>
          </a:prstGeom>
          <a:solidFill>
            <a:srgbClr val="3B812F">
              <a:lumMod val="40000"/>
              <a:lumOff val="60000"/>
            </a:srgbClr>
          </a:solidFill>
          <a:ln w="55000" cmpd="thickThin" algn="ctr">
            <a:solidFill>
              <a:srgbClr val="1E768C"/>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CP</a:t>
            </a:r>
            <a:endParaRPr kumimoji="0" lang="en-US"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sp>
        <p:nvSpPr>
          <p:cNvPr id="10" name="CasetăText 9">
            <a:extLst>
              <a:ext uri="{FF2B5EF4-FFF2-40B4-BE49-F238E27FC236}">
                <a16:creationId xmlns:a16="http://schemas.microsoft.com/office/drawing/2014/main" id="{AF477C76-F3F0-C8E9-FEBC-B146F646E99A}"/>
              </a:ext>
            </a:extLst>
          </p:cNvPr>
          <p:cNvSpPr txBox="1"/>
          <p:nvPr/>
        </p:nvSpPr>
        <p:spPr>
          <a:xfrm>
            <a:off x="2247033" y="1313369"/>
            <a:ext cx="9463521" cy="830997"/>
          </a:xfrm>
          <a:prstGeom prst="rect">
            <a:avLst/>
          </a:prstGeom>
          <a:solidFill>
            <a:schemeClr val="bg2">
              <a:lumMod val="40000"/>
              <a:lumOff val="60000"/>
            </a:schemeClr>
          </a:solidFill>
        </p:spPr>
        <p:txBody>
          <a:bodyPr wrap="square">
            <a:spAutoFit/>
          </a:bodyPr>
          <a:lstStyle/>
          <a:p>
            <a:pPr algn="just"/>
            <a:r>
              <a:rPr lang="ro-RO" sz="1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3</a:t>
            </a:r>
            <a:r>
              <a:rPr lang="ro-RO"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experienț</a:t>
            </a:r>
            <a:r>
              <a:rPr lang="ro-RO" sz="1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e</a:t>
            </a:r>
            <a:r>
              <a:rPr lang="ro-RO"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privind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influenţ</a:t>
            </a:r>
            <a:r>
              <a:rPr lang="ro-RO"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frecvenţei</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tratamentelor</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foliare</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cu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azotat</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de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calciu</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produsul</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Calcinit</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în</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combinaţie</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cu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biostimulatorul</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o-RO"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Sprintene</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asupra</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cantităţii</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şi</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calităţii</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seminţelor</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la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ardei</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tomate</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şi</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pătlăgele</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vinete</a:t>
            </a:r>
            <a:r>
              <a:rPr lang="en-US"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solidFill>
                <a:schemeClr val="bg1"/>
              </a:solidFill>
              <a:latin typeface="Times New Roman" panose="02020603050405020304" pitchFamily="18" charset="0"/>
              <a:cs typeface="Times New Roman" panose="02020603050405020304" pitchFamily="18" charset="0"/>
            </a:endParaRPr>
          </a:p>
        </p:txBody>
      </p:sp>
      <p:sp>
        <p:nvSpPr>
          <p:cNvPr id="13" name="CasetăText 12">
            <a:extLst>
              <a:ext uri="{FF2B5EF4-FFF2-40B4-BE49-F238E27FC236}">
                <a16:creationId xmlns:a16="http://schemas.microsoft.com/office/drawing/2014/main" id="{CCC4B57F-FA46-F98F-BD17-FA14A3C130C5}"/>
              </a:ext>
            </a:extLst>
          </p:cNvPr>
          <p:cNvSpPr txBox="1"/>
          <p:nvPr/>
        </p:nvSpPr>
        <p:spPr>
          <a:xfrm>
            <a:off x="499087" y="2245144"/>
            <a:ext cx="10846016" cy="261610"/>
          </a:xfrm>
          <a:prstGeom prst="rect">
            <a:avLst/>
          </a:prstGeom>
          <a:solidFill>
            <a:schemeClr val="bg2">
              <a:lumMod val="40000"/>
              <a:lumOff val="60000"/>
            </a:schemeClr>
          </a:solidFill>
        </p:spPr>
        <p:txBody>
          <a:bodyPr wrap="square">
            <a:spAutoFit/>
          </a:bodyPr>
          <a:lstStyle/>
          <a:p>
            <a:pPr algn="ctr"/>
            <a:r>
              <a:rPr lang="en-US" sz="1100" b="1" i="1" dirty="0" err="1">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Variantele</a:t>
            </a:r>
            <a:r>
              <a:rPr lang="en-US" sz="1100" b="1" i="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 </a:t>
            </a:r>
            <a:r>
              <a:rPr lang="en-US" sz="1100" b="1" i="1" dirty="0" err="1">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experimentale</a:t>
            </a:r>
            <a:r>
              <a:rPr lang="en-US" sz="1100" b="1" i="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 </a:t>
            </a:r>
            <a:r>
              <a:rPr lang="en-US" sz="1100" b="1" i="1" dirty="0" err="1">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privind</a:t>
            </a:r>
            <a:r>
              <a:rPr lang="en-US" sz="1100" b="1" i="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 </a:t>
            </a:r>
            <a:r>
              <a:rPr lang="en-US" sz="1100" b="1" i="1" dirty="0" err="1">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intervalul</a:t>
            </a:r>
            <a:r>
              <a:rPr lang="en-US" sz="1100" b="1" i="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 de </a:t>
            </a:r>
            <a:r>
              <a:rPr lang="en-US" sz="1100" b="1" i="1" dirty="0" err="1">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timp</a:t>
            </a:r>
            <a:r>
              <a:rPr lang="en-US" sz="1100" b="1" i="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 </a:t>
            </a:r>
            <a:r>
              <a:rPr lang="en-US" sz="1100" b="1" i="1" dirty="0" err="1">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dintre</a:t>
            </a:r>
            <a:r>
              <a:rPr lang="en-US" sz="1100" b="1" i="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 </a:t>
            </a:r>
            <a:r>
              <a:rPr lang="en-US" sz="1100" b="1" i="1" dirty="0" err="1">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tratamente</a:t>
            </a:r>
            <a:r>
              <a:rPr lang="en-US" sz="1100" b="1" i="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 la </a:t>
            </a:r>
            <a:r>
              <a:rPr lang="en-US" sz="1100" b="1" i="1" dirty="0" err="1">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cultura</a:t>
            </a:r>
            <a:r>
              <a:rPr lang="en-US" sz="1100" b="1" i="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 </a:t>
            </a:r>
            <a:r>
              <a:rPr lang="en-US" sz="1100" b="1" i="1" dirty="0" err="1">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seminceră</a:t>
            </a:r>
            <a:r>
              <a:rPr lang="en-US" sz="1100" b="1" i="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 la </a:t>
            </a:r>
            <a:r>
              <a:rPr lang="en-US" sz="1100" b="1" i="1" dirty="0" err="1">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tomate</a:t>
            </a:r>
            <a:r>
              <a:rPr lang="en-US" sz="1100" b="1" i="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 </a:t>
            </a:r>
            <a:r>
              <a:rPr lang="en-US" sz="1100" b="1" i="1" dirty="0" err="1">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şi</a:t>
            </a:r>
            <a:r>
              <a:rPr lang="en-US" sz="1100" b="1" i="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 </a:t>
            </a:r>
            <a:r>
              <a:rPr lang="en-US" sz="1100" b="1" i="1" dirty="0" err="1">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ardei</a:t>
            </a:r>
            <a:endParaRPr lang="en-US" b="1" dirty="0">
              <a:solidFill>
                <a:schemeClr val="bg1"/>
              </a:solidFill>
            </a:endParaRPr>
          </a:p>
        </p:txBody>
      </p:sp>
      <p:sp>
        <p:nvSpPr>
          <p:cNvPr id="7" name="CasetăText 6">
            <a:extLst>
              <a:ext uri="{FF2B5EF4-FFF2-40B4-BE49-F238E27FC236}">
                <a16:creationId xmlns:a16="http://schemas.microsoft.com/office/drawing/2014/main" id="{01B466BE-6B73-9F3F-54B1-89958B7A8ADA}"/>
              </a:ext>
            </a:extLst>
          </p:cNvPr>
          <p:cNvSpPr txBox="1"/>
          <p:nvPr/>
        </p:nvSpPr>
        <p:spPr>
          <a:xfrm>
            <a:off x="76201" y="2702298"/>
            <a:ext cx="6019799" cy="2123658"/>
          </a:xfrm>
          <a:prstGeom prst="rect">
            <a:avLst/>
          </a:prstGeom>
          <a:solidFill>
            <a:schemeClr val="bg2">
              <a:lumMod val="40000"/>
              <a:lumOff val="60000"/>
            </a:schemeClr>
          </a:solidFill>
        </p:spPr>
        <p:txBody>
          <a:bodyPr wrap="square">
            <a:spAutoFit/>
          </a:bodyPr>
          <a:lstStyle/>
          <a:p>
            <a:pPr marL="342900" lvl="0" indent="-342900" algn="just">
              <a:buFont typeface="+mj-lt"/>
              <a:buAutoNum type="arabicPeriod"/>
            </a:pPr>
            <a:r>
              <a:rPr lang="ro-RO"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Ardei</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800"/>
              </a:spcAft>
              <a:buNone/>
            </a:pPr>
            <a:r>
              <a:rPr lang="ro-RO"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V1 = Asteroid 204 netratat </a:t>
            </a:r>
            <a:r>
              <a:rPr lang="ro-RO" sz="1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foliar</a:t>
            </a:r>
            <a:r>
              <a:rPr lang="ro-RO"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800"/>
              </a:spcAft>
              <a:buNone/>
            </a:pPr>
            <a:r>
              <a:rPr lang="ro-RO"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V2 = Asteroid 204 tratat la 7 zile cu azotat de calciu (5 g/L) și Sprintene (2 ml/L);</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800"/>
              </a:spcAft>
              <a:buNone/>
            </a:pPr>
            <a:r>
              <a:rPr lang="ro-RO"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V3 = Asteroid 204 tratat la 10 zile cu azotat de calciu (5 g/L) și Sprintene (2 ml/L);</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800"/>
              </a:spcAft>
            </a:pPr>
            <a:r>
              <a:rPr lang="ro-RO"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V4 = Asteroid 204 tratat la 14 zile cu azotat de calciu (5 g/L) și Sprintene (2 ml/L).</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2" name="CasetăText 11">
            <a:extLst>
              <a:ext uri="{FF2B5EF4-FFF2-40B4-BE49-F238E27FC236}">
                <a16:creationId xmlns:a16="http://schemas.microsoft.com/office/drawing/2014/main" id="{1CB8BDB5-6F5A-297D-D7B7-2492CBC04B87}"/>
              </a:ext>
            </a:extLst>
          </p:cNvPr>
          <p:cNvSpPr txBox="1"/>
          <p:nvPr/>
        </p:nvSpPr>
        <p:spPr>
          <a:xfrm>
            <a:off x="6972299" y="2555884"/>
            <a:ext cx="5122717" cy="2423549"/>
          </a:xfrm>
          <a:prstGeom prst="rect">
            <a:avLst/>
          </a:prstGeom>
          <a:solidFill>
            <a:schemeClr val="bg2">
              <a:lumMod val="40000"/>
              <a:lumOff val="60000"/>
            </a:schemeClr>
          </a:solidFill>
        </p:spPr>
        <p:txBody>
          <a:bodyPr wrap="square">
            <a:spAutoFit/>
          </a:bodyPr>
          <a:lstStyle/>
          <a:p>
            <a:pPr>
              <a:lnSpc>
                <a:spcPct val="150000"/>
              </a:lnSpc>
            </a:pPr>
            <a:r>
              <a:rPr lang="en-US" sz="1400" dirty="0">
                <a:solidFill>
                  <a:schemeClr val="bg1"/>
                </a:solidFill>
                <a:latin typeface="Times New Roman" panose="02020603050405020304" pitchFamily="18" charset="0"/>
                <a:cs typeface="Times New Roman" panose="02020603050405020304" pitchFamily="18" charset="0"/>
              </a:rPr>
              <a:t>2.	Tomate:</a:t>
            </a:r>
          </a:p>
          <a:p>
            <a:pPr>
              <a:lnSpc>
                <a:spcPct val="150000"/>
              </a:lnSpc>
            </a:pPr>
            <a:r>
              <a:rPr lang="en-US" sz="1400" dirty="0">
                <a:solidFill>
                  <a:schemeClr val="bg1"/>
                </a:solidFill>
                <a:latin typeface="Times New Roman" panose="02020603050405020304" pitchFamily="18" charset="0"/>
                <a:cs typeface="Times New Roman" panose="02020603050405020304" pitchFamily="18" charset="0"/>
              </a:rPr>
              <a:t>V1 = </a:t>
            </a:r>
            <a:r>
              <a:rPr lang="en-US" sz="1400" dirty="0" err="1">
                <a:solidFill>
                  <a:schemeClr val="bg1"/>
                </a:solidFill>
                <a:latin typeface="Times New Roman" panose="02020603050405020304" pitchFamily="18" charset="0"/>
                <a:cs typeface="Times New Roman" panose="02020603050405020304" pitchFamily="18" charset="0"/>
              </a:rPr>
              <a:t>Pontica</a:t>
            </a:r>
            <a:r>
              <a:rPr lang="en-US" sz="1400" dirty="0">
                <a:solidFill>
                  <a:schemeClr val="bg1"/>
                </a:solidFill>
                <a:latin typeface="Times New Roman" panose="02020603050405020304" pitchFamily="18" charset="0"/>
                <a:cs typeface="Times New Roman" panose="02020603050405020304" pitchFamily="18" charset="0"/>
              </a:rPr>
              <a:t> 102 </a:t>
            </a:r>
            <a:r>
              <a:rPr lang="en-US" sz="1400" dirty="0" err="1">
                <a:solidFill>
                  <a:schemeClr val="bg1"/>
                </a:solidFill>
                <a:latin typeface="Times New Roman" panose="02020603050405020304" pitchFamily="18" charset="0"/>
                <a:cs typeface="Times New Roman" panose="02020603050405020304" pitchFamily="18" charset="0"/>
              </a:rPr>
              <a:t>netratat</a:t>
            </a:r>
            <a:r>
              <a:rPr lang="en-US" sz="1400" dirty="0">
                <a:solidFill>
                  <a:schemeClr val="bg1"/>
                </a:solidFill>
                <a:latin typeface="Times New Roman" panose="02020603050405020304" pitchFamily="18" charset="0"/>
                <a:cs typeface="Times New Roman" panose="02020603050405020304" pitchFamily="18" charset="0"/>
              </a:rPr>
              <a:t> foliar;</a:t>
            </a:r>
          </a:p>
          <a:p>
            <a:r>
              <a:rPr lang="en-US" sz="1400" dirty="0">
                <a:solidFill>
                  <a:schemeClr val="bg1"/>
                </a:solidFill>
                <a:latin typeface="Times New Roman" panose="02020603050405020304" pitchFamily="18" charset="0"/>
                <a:cs typeface="Times New Roman" panose="02020603050405020304" pitchFamily="18" charset="0"/>
              </a:rPr>
              <a:t>V2 = </a:t>
            </a:r>
            <a:r>
              <a:rPr lang="en-US" sz="1400" dirty="0" err="1">
                <a:solidFill>
                  <a:schemeClr val="bg1"/>
                </a:solidFill>
                <a:latin typeface="Times New Roman" panose="02020603050405020304" pitchFamily="18" charset="0"/>
                <a:cs typeface="Times New Roman" panose="02020603050405020304" pitchFamily="18" charset="0"/>
              </a:rPr>
              <a:t>Pontica</a:t>
            </a:r>
            <a:r>
              <a:rPr lang="en-US" sz="1400" dirty="0">
                <a:solidFill>
                  <a:schemeClr val="bg1"/>
                </a:solidFill>
                <a:latin typeface="Times New Roman" panose="02020603050405020304" pitchFamily="18" charset="0"/>
                <a:cs typeface="Times New Roman" panose="02020603050405020304" pitchFamily="18" charset="0"/>
              </a:rPr>
              <a:t> 102 </a:t>
            </a:r>
            <a:r>
              <a:rPr lang="en-US" sz="1400" dirty="0" err="1">
                <a:solidFill>
                  <a:schemeClr val="bg1"/>
                </a:solidFill>
                <a:latin typeface="Times New Roman" panose="02020603050405020304" pitchFamily="18" charset="0"/>
                <a:cs typeface="Times New Roman" panose="02020603050405020304" pitchFamily="18" charset="0"/>
              </a:rPr>
              <a:t>tratat</a:t>
            </a:r>
            <a:r>
              <a:rPr lang="en-US" sz="1400" dirty="0">
                <a:solidFill>
                  <a:schemeClr val="bg1"/>
                </a:solidFill>
                <a:latin typeface="Times New Roman" panose="02020603050405020304" pitchFamily="18" charset="0"/>
                <a:cs typeface="Times New Roman" panose="02020603050405020304" pitchFamily="18" charset="0"/>
              </a:rPr>
              <a:t> la 7 </a:t>
            </a:r>
            <a:r>
              <a:rPr lang="en-US" sz="1400" dirty="0" err="1">
                <a:solidFill>
                  <a:schemeClr val="bg1"/>
                </a:solidFill>
                <a:latin typeface="Times New Roman" panose="02020603050405020304" pitchFamily="18" charset="0"/>
                <a:cs typeface="Times New Roman" panose="02020603050405020304" pitchFamily="18" charset="0"/>
              </a:rPr>
              <a:t>zile</a:t>
            </a:r>
            <a:r>
              <a:rPr lang="en-US" sz="1400" dirty="0">
                <a:solidFill>
                  <a:schemeClr val="bg1"/>
                </a:solidFill>
                <a:latin typeface="Times New Roman" panose="02020603050405020304" pitchFamily="18" charset="0"/>
                <a:cs typeface="Times New Roman" panose="02020603050405020304" pitchFamily="18" charset="0"/>
              </a:rPr>
              <a:t> cu </a:t>
            </a:r>
            <a:r>
              <a:rPr lang="en-US" sz="1400" dirty="0" err="1">
                <a:solidFill>
                  <a:schemeClr val="bg1"/>
                </a:solidFill>
                <a:latin typeface="Times New Roman" panose="02020603050405020304" pitchFamily="18" charset="0"/>
                <a:cs typeface="Times New Roman" panose="02020603050405020304" pitchFamily="18" charset="0"/>
              </a:rPr>
              <a:t>azotat</a:t>
            </a:r>
            <a:r>
              <a:rPr lang="en-US" sz="1400" dirty="0">
                <a:solidFill>
                  <a:schemeClr val="bg1"/>
                </a:solidFill>
                <a:latin typeface="Times New Roman" panose="02020603050405020304" pitchFamily="18" charset="0"/>
                <a:cs typeface="Times New Roman" panose="02020603050405020304" pitchFamily="18" charset="0"/>
              </a:rPr>
              <a:t> de </a:t>
            </a:r>
            <a:r>
              <a:rPr lang="en-US" sz="1400" dirty="0" err="1">
                <a:solidFill>
                  <a:schemeClr val="bg1"/>
                </a:solidFill>
                <a:latin typeface="Times New Roman" panose="02020603050405020304" pitchFamily="18" charset="0"/>
                <a:cs typeface="Times New Roman" panose="02020603050405020304" pitchFamily="18" charset="0"/>
              </a:rPr>
              <a:t>calciu</a:t>
            </a:r>
            <a:r>
              <a:rPr lang="en-US" sz="1400" dirty="0">
                <a:solidFill>
                  <a:schemeClr val="bg1"/>
                </a:solidFill>
                <a:latin typeface="Times New Roman" panose="02020603050405020304" pitchFamily="18" charset="0"/>
                <a:cs typeface="Times New Roman" panose="02020603050405020304" pitchFamily="18" charset="0"/>
              </a:rPr>
              <a:t> (5 g/L) </a:t>
            </a:r>
            <a:r>
              <a:rPr lang="en-US" sz="1400" dirty="0" err="1">
                <a:solidFill>
                  <a:schemeClr val="bg1"/>
                </a:solidFill>
                <a:latin typeface="Times New Roman" panose="02020603050405020304" pitchFamily="18" charset="0"/>
                <a:cs typeface="Times New Roman" panose="02020603050405020304" pitchFamily="18" charset="0"/>
              </a:rPr>
              <a:t>și</a:t>
            </a:r>
            <a:r>
              <a:rPr lang="en-US" sz="1400" dirty="0">
                <a:solidFill>
                  <a:schemeClr val="bg1"/>
                </a:solidFill>
                <a:latin typeface="Times New Roman" panose="02020603050405020304" pitchFamily="18" charset="0"/>
                <a:cs typeface="Times New Roman" panose="02020603050405020304" pitchFamily="18" charset="0"/>
              </a:rPr>
              <a:t> </a:t>
            </a:r>
            <a:r>
              <a:rPr lang="en-US" sz="1400" dirty="0" err="1">
                <a:solidFill>
                  <a:schemeClr val="bg1"/>
                </a:solidFill>
                <a:latin typeface="Times New Roman" panose="02020603050405020304" pitchFamily="18" charset="0"/>
                <a:cs typeface="Times New Roman" panose="02020603050405020304" pitchFamily="18" charset="0"/>
              </a:rPr>
              <a:t>Sprintene</a:t>
            </a:r>
            <a:r>
              <a:rPr lang="en-US" sz="1400" dirty="0">
                <a:solidFill>
                  <a:schemeClr val="bg1"/>
                </a:solidFill>
                <a:latin typeface="Times New Roman" panose="02020603050405020304" pitchFamily="18" charset="0"/>
                <a:cs typeface="Times New Roman" panose="02020603050405020304" pitchFamily="18" charset="0"/>
              </a:rPr>
              <a:t> (2 ml/L);</a:t>
            </a:r>
          </a:p>
          <a:p>
            <a:pPr>
              <a:lnSpc>
                <a:spcPct val="150000"/>
              </a:lnSpc>
            </a:pPr>
            <a:r>
              <a:rPr lang="en-US" sz="1400" dirty="0">
                <a:solidFill>
                  <a:schemeClr val="bg1"/>
                </a:solidFill>
                <a:latin typeface="Times New Roman" panose="02020603050405020304" pitchFamily="18" charset="0"/>
                <a:cs typeface="Times New Roman" panose="02020603050405020304" pitchFamily="18" charset="0"/>
              </a:rPr>
              <a:t>V3 = </a:t>
            </a:r>
            <a:r>
              <a:rPr lang="en-US" sz="1400" dirty="0" err="1">
                <a:solidFill>
                  <a:schemeClr val="bg1"/>
                </a:solidFill>
                <a:latin typeface="Times New Roman" panose="02020603050405020304" pitchFamily="18" charset="0"/>
                <a:cs typeface="Times New Roman" panose="02020603050405020304" pitchFamily="18" charset="0"/>
              </a:rPr>
              <a:t>Pontica</a:t>
            </a:r>
            <a:r>
              <a:rPr lang="en-US" sz="1400" dirty="0">
                <a:solidFill>
                  <a:schemeClr val="bg1"/>
                </a:solidFill>
                <a:latin typeface="Times New Roman" panose="02020603050405020304" pitchFamily="18" charset="0"/>
                <a:cs typeface="Times New Roman" panose="02020603050405020304" pitchFamily="18" charset="0"/>
              </a:rPr>
              <a:t> 102 </a:t>
            </a:r>
            <a:r>
              <a:rPr lang="en-US" sz="1400" dirty="0" err="1">
                <a:solidFill>
                  <a:schemeClr val="bg1"/>
                </a:solidFill>
                <a:latin typeface="Times New Roman" panose="02020603050405020304" pitchFamily="18" charset="0"/>
                <a:cs typeface="Times New Roman" panose="02020603050405020304" pitchFamily="18" charset="0"/>
              </a:rPr>
              <a:t>tratat</a:t>
            </a:r>
            <a:r>
              <a:rPr lang="en-US" sz="1400" dirty="0">
                <a:solidFill>
                  <a:schemeClr val="bg1"/>
                </a:solidFill>
                <a:latin typeface="Times New Roman" panose="02020603050405020304" pitchFamily="18" charset="0"/>
                <a:cs typeface="Times New Roman" panose="02020603050405020304" pitchFamily="18" charset="0"/>
              </a:rPr>
              <a:t> la 10 </a:t>
            </a:r>
            <a:r>
              <a:rPr lang="en-US" sz="1400" dirty="0" err="1">
                <a:solidFill>
                  <a:schemeClr val="bg1"/>
                </a:solidFill>
                <a:latin typeface="Times New Roman" panose="02020603050405020304" pitchFamily="18" charset="0"/>
                <a:cs typeface="Times New Roman" panose="02020603050405020304" pitchFamily="18" charset="0"/>
              </a:rPr>
              <a:t>zile</a:t>
            </a:r>
            <a:r>
              <a:rPr lang="en-US" sz="1400" dirty="0">
                <a:solidFill>
                  <a:schemeClr val="bg1"/>
                </a:solidFill>
                <a:latin typeface="Times New Roman" panose="02020603050405020304" pitchFamily="18" charset="0"/>
                <a:cs typeface="Times New Roman" panose="02020603050405020304" pitchFamily="18" charset="0"/>
              </a:rPr>
              <a:t> cu </a:t>
            </a:r>
            <a:r>
              <a:rPr lang="en-US" sz="1400" dirty="0" err="1">
                <a:solidFill>
                  <a:schemeClr val="bg1"/>
                </a:solidFill>
                <a:latin typeface="Times New Roman" panose="02020603050405020304" pitchFamily="18" charset="0"/>
                <a:cs typeface="Times New Roman" panose="02020603050405020304" pitchFamily="18" charset="0"/>
              </a:rPr>
              <a:t>azotat</a:t>
            </a:r>
            <a:r>
              <a:rPr lang="en-US" sz="1400" dirty="0">
                <a:solidFill>
                  <a:schemeClr val="bg1"/>
                </a:solidFill>
                <a:latin typeface="Times New Roman" panose="02020603050405020304" pitchFamily="18" charset="0"/>
                <a:cs typeface="Times New Roman" panose="02020603050405020304" pitchFamily="18" charset="0"/>
              </a:rPr>
              <a:t> de </a:t>
            </a:r>
            <a:r>
              <a:rPr lang="en-US" sz="1400" dirty="0" err="1">
                <a:solidFill>
                  <a:schemeClr val="bg1"/>
                </a:solidFill>
                <a:latin typeface="Times New Roman" panose="02020603050405020304" pitchFamily="18" charset="0"/>
                <a:cs typeface="Times New Roman" panose="02020603050405020304" pitchFamily="18" charset="0"/>
              </a:rPr>
              <a:t>calciu</a:t>
            </a:r>
            <a:r>
              <a:rPr lang="en-US" sz="1400" dirty="0">
                <a:solidFill>
                  <a:schemeClr val="bg1"/>
                </a:solidFill>
                <a:latin typeface="Times New Roman" panose="02020603050405020304" pitchFamily="18" charset="0"/>
                <a:cs typeface="Times New Roman" panose="02020603050405020304" pitchFamily="18" charset="0"/>
              </a:rPr>
              <a:t> (5 g/L) </a:t>
            </a:r>
            <a:r>
              <a:rPr lang="en-US" sz="1400" dirty="0" err="1">
                <a:solidFill>
                  <a:schemeClr val="bg1"/>
                </a:solidFill>
                <a:latin typeface="Times New Roman" panose="02020603050405020304" pitchFamily="18" charset="0"/>
                <a:cs typeface="Times New Roman" panose="02020603050405020304" pitchFamily="18" charset="0"/>
              </a:rPr>
              <a:t>și</a:t>
            </a:r>
            <a:r>
              <a:rPr lang="en-US" sz="1400" dirty="0">
                <a:solidFill>
                  <a:schemeClr val="bg1"/>
                </a:solidFill>
                <a:latin typeface="Times New Roman" panose="02020603050405020304" pitchFamily="18" charset="0"/>
                <a:cs typeface="Times New Roman" panose="02020603050405020304" pitchFamily="18" charset="0"/>
              </a:rPr>
              <a:t> </a:t>
            </a:r>
            <a:r>
              <a:rPr lang="en-US" sz="1400" dirty="0" err="1">
                <a:solidFill>
                  <a:schemeClr val="bg1"/>
                </a:solidFill>
                <a:latin typeface="Times New Roman" panose="02020603050405020304" pitchFamily="18" charset="0"/>
                <a:cs typeface="Times New Roman" panose="02020603050405020304" pitchFamily="18" charset="0"/>
              </a:rPr>
              <a:t>Sprintene</a:t>
            </a:r>
            <a:r>
              <a:rPr lang="en-US" sz="1400" dirty="0">
                <a:solidFill>
                  <a:schemeClr val="bg1"/>
                </a:solidFill>
                <a:latin typeface="Times New Roman" panose="02020603050405020304" pitchFamily="18" charset="0"/>
                <a:cs typeface="Times New Roman" panose="02020603050405020304" pitchFamily="18" charset="0"/>
              </a:rPr>
              <a:t> (2 ml/L);</a:t>
            </a:r>
          </a:p>
          <a:p>
            <a:pPr>
              <a:lnSpc>
                <a:spcPct val="150000"/>
              </a:lnSpc>
            </a:pPr>
            <a:r>
              <a:rPr lang="en-US" sz="1400" dirty="0">
                <a:solidFill>
                  <a:schemeClr val="bg1"/>
                </a:solidFill>
                <a:latin typeface="Times New Roman" panose="02020603050405020304" pitchFamily="18" charset="0"/>
                <a:cs typeface="Times New Roman" panose="02020603050405020304" pitchFamily="18" charset="0"/>
              </a:rPr>
              <a:t>V4 = </a:t>
            </a:r>
            <a:r>
              <a:rPr lang="en-US" sz="1400" dirty="0" err="1">
                <a:solidFill>
                  <a:schemeClr val="bg1"/>
                </a:solidFill>
                <a:latin typeface="Times New Roman" panose="02020603050405020304" pitchFamily="18" charset="0"/>
                <a:cs typeface="Times New Roman" panose="02020603050405020304" pitchFamily="18" charset="0"/>
              </a:rPr>
              <a:t>Pontica</a:t>
            </a:r>
            <a:r>
              <a:rPr lang="en-US" sz="1400" dirty="0">
                <a:solidFill>
                  <a:schemeClr val="bg1"/>
                </a:solidFill>
                <a:latin typeface="Times New Roman" panose="02020603050405020304" pitchFamily="18" charset="0"/>
                <a:cs typeface="Times New Roman" panose="02020603050405020304" pitchFamily="18" charset="0"/>
              </a:rPr>
              <a:t> 102 </a:t>
            </a:r>
            <a:r>
              <a:rPr lang="en-US" sz="1400" dirty="0" err="1">
                <a:solidFill>
                  <a:schemeClr val="bg1"/>
                </a:solidFill>
                <a:latin typeface="Times New Roman" panose="02020603050405020304" pitchFamily="18" charset="0"/>
                <a:cs typeface="Times New Roman" panose="02020603050405020304" pitchFamily="18" charset="0"/>
              </a:rPr>
              <a:t>tratat</a:t>
            </a:r>
            <a:r>
              <a:rPr lang="en-US" sz="1400" dirty="0">
                <a:solidFill>
                  <a:schemeClr val="bg1"/>
                </a:solidFill>
                <a:latin typeface="Times New Roman" panose="02020603050405020304" pitchFamily="18" charset="0"/>
                <a:cs typeface="Times New Roman" panose="02020603050405020304" pitchFamily="18" charset="0"/>
              </a:rPr>
              <a:t> la 14 </a:t>
            </a:r>
            <a:r>
              <a:rPr lang="en-US" sz="1400" dirty="0" err="1">
                <a:solidFill>
                  <a:schemeClr val="bg1"/>
                </a:solidFill>
                <a:latin typeface="Times New Roman" panose="02020603050405020304" pitchFamily="18" charset="0"/>
                <a:cs typeface="Times New Roman" panose="02020603050405020304" pitchFamily="18" charset="0"/>
              </a:rPr>
              <a:t>zile</a:t>
            </a:r>
            <a:r>
              <a:rPr lang="en-US" sz="1400" dirty="0">
                <a:solidFill>
                  <a:schemeClr val="bg1"/>
                </a:solidFill>
                <a:latin typeface="Times New Roman" panose="02020603050405020304" pitchFamily="18" charset="0"/>
                <a:cs typeface="Times New Roman" panose="02020603050405020304" pitchFamily="18" charset="0"/>
              </a:rPr>
              <a:t> cu </a:t>
            </a:r>
            <a:r>
              <a:rPr lang="en-US" sz="1400" dirty="0" err="1">
                <a:solidFill>
                  <a:schemeClr val="bg1"/>
                </a:solidFill>
                <a:latin typeface="Times New Roman" panose="02020603050405020304" pitchFamily="18" charset="0"/>
                <a:cs typeface="Times New Roman" panose="02020603050405020304" pitchFamily="18" charset="0"/>
              </a:rPr>
              <a:t>azotat</a:t>
            </a:r>
            <a:r>
              <a:rPr lang="en-US" sz="1400" dirty="0">
                <a:solidFill>
                  <a:schemeClr val="bg1"/>
                </a:solidFill>
                <a:latin typeface="Times New Roman" panose="02020603050405020304" pitchFamily="18" charset="0"/>
                <a:cs typeface="Times New Roman" panose="02020603050405020304" pitchFamily="18" charset="0"/>
              </a:rPr>
              <a:t> de </a:t>
            </a:r>
            <a:r>
              <a:rPr lang="en-US" sz="1400" dirty="0" err="1">
                <a:solidFill>
                  <a:schemeClr val="bg1"/>
                </a:solidFill>
                <a:latin typeface="Times New Roman" panose="02020603050405020304" pitchFamily="18" charset="0"/>
                <a:cs typeface="Times New Roman" panose="02020603050405020304" pitchFamily="18" charset="0"/>
              </a:rPr>
              <a:t>calciu</a:t>
            </a:r>
            <a:r>
              <a:rPr lang="en-US" sz="1400" dirty="0">
                <a:solidFill>
                  <a:schemeClr val="bg1"/>
                </a:solidFill>
                <a:latin typeface="Times New Roman" panose="02020603050405020304" pitchFamily="18" charset="0"/>
                <a:cs typeface="Times New Roman" panose="02020603050405020304" pitchFamily="18" charset="0"/>
              </a:rPr>
              <a:t> (5 g/L) </a:t>
            </a:r>
            <a:r>
              <a:rPr lang="en-US" sz="1400" dirty="0" err="1">
                <a:solidFill>
                  <a:schemeClr val="bg1"/>
                </a:solidFill>
                <a:latin typeface="Times New Roman" panose="02020603050405020304" pitchFamily="18" charset="0"/>
                <a:cs typeface="Times New Roman" panose="02020603050405020304" pitchFamily="18" charset="0"/>
              </a:rPr>
              <a:t>și</a:t>
            </a:r>
            <a:r>
              <a:rPr lang="en-US" sz="1400" dirty="0">
                <a:solidFill>
                  <a:schemeClr val="bg1"/>
                </a:solidFill>
                <a:latin typeface="Times New Roman" panose="02020603050405020304" pitchFamily="18" charset="0"/>
                <a:cs typeface="Times New Roman" panose="02020603050405020304" pitchFamily="18" charset="0"/>
              </a:rPr>
              <a:t> </a:t>
            </a:r>
            <a:r>
              <a:rPr lang="en-US" sz="1400" dirty="0" err="1">
                <a:solidFill>
                  <a:schemeClr val="bg1"/>
                </a:solidFill>
                <a:latin typeface="Times New Roman" panose="02020603050405020304" pitchFamily="18" charset="0"/>
                <a:cs typeface="Times New Roman" panose="02020603050405020304" pitchFamily="18" charset="0"/>
              </a:rPr>
              <a:t>Sprintene</a:t>
            </a:r>
            <a:r>
              <a:rPr lang="en-US" sz="1400" dirty="0">
                <a:solidFill>
                  <a:schemeClr val="bg1"/>
                </a:solidFill>
                <a:latin typeface="Times New Roman" panose="02020603050405020304" pitchFamily="18" charset="0"/>
                <a:cs typeface="Times New Roman" panose="02020603050405020304" pitchFamily="18" charset="0"/>
              </a:rPr>
              <a:t> (2 ml/L).</a:t>
            </a:r>
          </a:p>
        </p:txBody>
      </p:sp>
      <p:sp>
        <p:nvSpPr>
          <p:cNvPr id="16" name="CasetăText 15">
            <a:extLst>
              <a:ext uri="{FF2B5EF4-FFF2-40B4-BE49-F238E27FC236}">
                <a16:creationId xmlns:a16="http://schemas.microsoft.com/office/drawing/2014/main" id="{711365F5-1748-26C9-377B-30E2B779C4E4}"/>
              </a:ext>
            </a:extLst>
          </p:cNvPr>
          <p:cNvSpPr txBox="1"/>
          <p:nvPr/>
        </p:nvSpPr>
        <p:spPr>
          <a:xfrm>
            <a:off x="1311958" y="5028563"/>
            <a:ext cx="9220274" cy="1619098"/>
          </a:xfrm>
          <a:prstGeom prst="rect">
            <a:avLst/>
          </a:prstGeom>
          <a:solidFill>
            <a:schemeClr val="bg2">
              <a:lumMod val="40000"/>
              <a:lumOff val="60000"/>
            </a:schemeClr>
          </a:solidFill>
        </p:spPr>
        <p:txBody>
          <a:bodyPr wrap="square">
            <a:spAutoFit/>
          </a:bodyPr>
          <a:lstStyle/>
          <a:p>
            <a:pPr marL="342900" lvl="0" indent="-342900" algn="just">
              <a:lnSpc>
                <a:spcPct val="115000"/>
              </a:lnSpc>
              <a:buFont typeface="+mj-lt"/>
              <a:buAutoNum type="arabicPeriod"/>
            </a:pPr>
            <a:r>
              <a:rPr lang="ro-RO"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Pătlăgele vinete</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lnSpc>
                <a:spcPct val="115000"/>
              </a:lnSpc>
              <a:spcAft>
                <a:spcPts val="800"/>
              </a:spcAft>
              <a:buNone/>
            </a:pPr>
            <a:r>
              <a:rPr lang="ro-RO"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V1 = Luiza netratat </a:t>
            </a:r>
            <a:r>
              <a:rPr lang="ro-RO" sz="1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foliar</a:t>
            </a:r>
            <a:r>
              <a:rPr lang="ro-RO"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15000"/>
              </a:lnSpc>
              <a:spcAft>
                <a:spcPts val="800"/>
              </a:spcAft>
              <a:buNone/>
            </a:pPr>
            <a:r>
              <a:rPr lang="ro-RO"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V2 = Luiza tratat la 7 zile</a:t>
            </a:r>
            <a:r>
              <a:rPr lang="ro-RO"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 azotat de calciu (5 g/L) și Sprintene (2 ml/L);</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15000"/>
              </a:lnSpc>
              <a:spcAft>
                <a:spcPts val="800"/>
              </a:spcAft>
              <a:buNone/>
            </a:pPr>
            <a:r>
              <a:rPr lang="ro-RO"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V3 = Luiza tratat la 10 zile cu azotat de calciu (5 g/L) și Sprintene (2 ml/L);</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15000"/>
              </a:lnSpc>
              <a:spcAft>
                <a:spcPts val="800"/>
              </a:spcAft>
            </a:pPr>
            <a:r>
              <a:rPr lang="ro-RO"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V4 = Luiza tratat la 14 zile cu azotat de calciu (5 g/L) și Sprintene (2 ml/L).</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323940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antet">
            <a:extLst>
              <a:ext uri="{FF2B5EF4-FFF2-40B4-BE49-F238E27FC236}">
                <a16:creationId xmlns:a16="http://schemas.microsoft.com/office/drawing/2014/main" id="{3088B945-D545-F131-0BA4-26DC61C81A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120" y="161131"/>
            <a:ext cx="576262" cy="576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3" name="TextBox 1">
            <a:extLst>
              <a:ext uri="{FF2B5EF4-FFF2-40B4-BE49-F238E27FC236}">
                <a16:creationId xmlns:a16="http://schemas.microsoft.com/office/drawing/2014/main" id="{1AC1DD56-C341-0284-3248-C7E1A2EB335F}"/>
              </a:ext>
            </a:extLst>
          </p:cNvPr>
          <p:cNvSpPr txBox="1">
            <a:spLocks noChangeArrowheads="1"/>
          </p:cNvSpPr>
          <p:nvPr/>
        </p:nvSpPr>
        <p:spPr bwMode="auto">
          <a:xfrm>
            <a:off x="1331913" y="249238"/>
            <a:ext cx="6769100" cy="400050"/>
          </a:xfrm>
          <a:prstGeom prst="rect">
            <a:avLst/>
          </a:prstGeom>
          <a:solidFill>
            <a:srgbClr val="3B812F">
              <a:lumMod val="40000"/>
              <a:lumOff val="60000"/>
            </a:srgbClr>
          </a:solidFill>
          <a:ln>
            <a:noFill/>
          </a:ln>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20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PLAN  SECTORIAL  ADER 2026</a:t>
            </a:r>
            <a:endParaRPr kumimoji="0" lang="en-US" altLang="ro-RO" sz="20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sp>
        <p:nvSpPr>
          <p:cNvPr id="4" name="TextBox 20">
            <a:extLst>
              <a:ext uri="{FF2B5EF4-FFF2-40B4-BE49-F238E27FC236}">
                <a16:creationId xmlns:a16="http://schemas.microsoft.com/office/drawing/2014/main" id="{810232E3-D49B-4612-7D53-F07379EE77E5}"/>
              </a:ext>
            </a:extLst>
          </p:cNvPr>
          <p:cNvSpPr txBox="1"/>
          <p:nvPr/>
        </p:nvSpPr>
        <p:spPr>
          <a:xfrm>
            <a:off x="1642853" y="857975"/>
            <a:ext cx="5040312" cy="307975"/>
          </a:xfrm>
          <a:prstGeom prst="rect">
            <a:avLst/>
          </a:prstGeom>
          <a:solidFill>
            <a:srgbClr val="FFFFFF"/>
          </a:solidFill>
          <a:ln w="12700" cap="flat" cmpd="sng" algn="ctr">
            <a:solidFill>
              <a:srgbClr val="CC9900"/>
            </a:solidFill>
            <a:prstDash val="solid"/>
            <a:miter lim="800000"/>
          </a:ln>
          <a:effec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Numărul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codul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proiectului</a:t>
            </a:r>
            <a:r>
              <a:rPr kumimoji="0" lang="ro-RO"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622/ADER 6.2.2. – Faza IV</a:t>
            </a:r>
          </a:p>
        </p:txBody>
      </p:sp>
      <p:sp>
        <p:nvSpPr>
          <p:cNvPr id="6" name="CasetăText 5">
            <a:extLst>
              <a:ext uri="{FF2B5EF4-FFF2-40B4-BE49-F238E27FC236}">
                <a16:creationId xmlns:a16="http://schemas.microsoft.com/office/drawing/2014/main" id="{58DB7BAD-4E3E-D031-9478-B4BC5374347D}"/>
              </a:ext>
            </a:extLst>
          </p:cNvPr>
          <p:cNvSpPr txBox="1"/>
          <p:nvPr/>
        </p:nvSpPr>
        <p:spPr>
          <a:xfrm>
            <a:off x="1885077" y="2424809"/>
            <a:ext cx="9596176" cy="2120068"/>
          </a:xfrm>
          <a:prstGeom prst="rect">
            <a:avLst/>
          </a:prstGeom>
          <a:solidFill>
            <a:schemeClr val="accent1">
              <a:lumMod val="40000"/>
              <a:lumOff val="60000"/>
            </a:schemeClr>
          </a:solidFill>
        </p:spPr>
        <p:txBody>
          <a:bodyPr wrap="square">
            <a:spAutoFit/>
          </a:bodyPr>
          <a:lstStyle/>
          <a:p>
            <a:pPr algn="just">
              <a:lnSpc>
                <a:spcPct val="150000"/>
              </a:lnSpc>
              <a:spcAft>
                <a:spcPts val="800"/>
              </a:spcAft>
              <a:tabLst>
                <a:tab pos="6000750" algn="l"/>
              </a:tabLst>
            </a:pP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După</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plantare</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lucrările</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îngrijire</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au constat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completarea</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golurilor</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la 3-5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zile</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de la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plantare</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cu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răsaduri</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din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același</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soi; de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aceeași</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vârstă</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și</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calitate</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urmată</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de o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udare</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prindere</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o-RO"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Prima fertilizare s-a realizat la o săptămână de la plantare cu </a:t>
            </a:r>
            <a:r>
              <a:rPr lang="ro-RO"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Solfert</a:t>
            </a:r>
            <a:r>
              <a:rPr lang="ro-RO"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11.52.5 (12 kg/ha) pentru o mai bună înrădăcinare a plantelor. A doua fertilizarea s-a efectuat cu azotat de amoniu 35 kg. s. a./ha. </a:t>
            </a:r>
            <a:r>
              <a:rPr lang="ro-RO"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Îngrăşământul</a:t>
            </a:r>
            <a:r>
              <a:rPr lang="ro-RO"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 fost distribuit prin sistemul de picurare, efectuându-se o udare simplă în prealabil.</a:t>
            </a:r>
          </a:p>
        </p:txBody>
      </p:sp>
      <p:sp>
        <p:nvSpPr>
          <p:cNvPr id="5" name="Rectangular Callout 15">
            <a:extLst>
              <a:ext uri="{FF2B5EF4-FFF2-40B4-BE49-F238E27FC236}">
                <a16:creationId xmlns:a16="http://schemas.microsoft.com/office/drawing/2014/main" id="{82779C30-52C8-4C54-CAC8-17C70D019FA2}"/>
              </a:ext>
            </a:extLst>
          </p:cNvPr>
          <p:cNvSpPr>
            <a:spLocks noChangeArrowheads="1"/>
          </p:cNvSpPr>
          <p:nvPr/>
        </p:nvSpPr>
        <p:spPr bwMode="auto">
          <a:xfrm>
            <a:off x="266701" y="2236160"/>
            <a:ext cx="1065212" cy="407988"/>
          </a:xfrm>
          <a:prstGeom prst="wedgeRectCallout">
            <a:avLst>
              <a:gd name="adj1" fmla="val 84884"/>
              <a:gd name="adj2" fmla="val -17843"/>
            </a:avLst>
          </a:prstGeom>
          <a:solidFill>
            <a:srgbClr val="3B812F">
              <a:lumMod val="40000"/>
              <a:lumOff val="60000"/>
            </a:srgbClr>
          </a:solidFill>
          <a:ln w="55000" cmpd="thickThin" algn="ctr">
            <a:solidFill>
              <a:srgbClr val="1E768C"/>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CP</a:t>
            </a:r>
            <a:endParaRPr kumimoji="0" lang="en-US"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sp>
        <p:nvSpPr>
          <p:cNvPr id="7" name="Rectangular Callout 15">
            <a:extLst>
              <a:ext uri="{FF2B5EF4-FFF2-40B4-BE49-F238E27FC236}">
                <a16:creationId xmlns:a16="http://schemas.microsoft.com/office/drawing/2014/main" id="{2BCA2371-2996-0037-BD6B-1BF5B23B521F}"/>
              </a:ext>
            </a:extLst>
          </p:cNvPr>
          <p:cNvSpPr>
            <a:spLocks noChangeArrowheads="1"/>
          </p:cNvSpPr>
          <p:nvPr/>
        </p:nvSpPr>
        <p:spPr bwMode="auto">
          <a:xfrm>
            <a:off x="266701" y="5162885"/>
            <a:ext cx="1065212" cy="407988"/>
          </a:xfrm>
          <a:prstGeom prst="wedgeRectCallout">
            <a:avLst>
              <a:gd name="adj1" fmla="val 84884"/>
              <a:gd name="adj2" fmla="val -17843"/>
            </a:avLst>
          </a:prstGeom>
          <a:solidFill>
            <a:srgbClr val="3B812F">
              <a:lumMod val="40000"/>
              <a:lumOff val="60000"/>
            </a:srgbClr>
          </a:solidFill>
          <a:ln w="55000" cmpd="thickThin" algn="ctr">
            <a:solidFill>
              <a:srgbClr val="1E768C"/>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P1</a:t>
            </a:r>
            <a:endParaRPr kumimoji="0" lang="en-US"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sp>
        <p:nvSpPr>
          <p:cNvPr id="9" name="CasetăText 8">
            <a:extLst>
              <a:ext uri="{FF2B5EF4-FFF2-40B4-BE49-F238E27FC236}">
                <a16:creationId xmlns:a16="http://schemas.microsoft.com/office/drawing/2014/main" id="{371F26EF-1C66-75B5-0C00-A58C5B787FEB}"/>
              </a:ext>
            </a:extLst>
          </p:cNvPr>
          <p:cNvSpPr txBox="1"/>
          <p:nvPr/>
        </p:nvSpPr>
        <p:spPr>
          <a:xfrm>
            <a:off x="3422939" y="1618620"/>
            <a:ext cx="6094268" cy="369332"/>
          </a:xfrm>
          <a:prstGeom prst="rect">
            <a:avLst/>
          </a:prstGeom>
          <a:solidFill>
            <a:schemeClr val="accent1">
              <a:lumMod val="40000"/>
              <a:lumOff val="60000"/>
            </a:schemeClr>
          </a:solidFill>
        </p:spPr>
        <p:txBody>
          <a:bodyPr wrap="square">
            <a:spAutoFit/>
          </a:bodyPr>
          <a:lstStyle/>
          <a:p>
            <a:r>
              <a:rPr lang="en-US" u="sng"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Întreţinerea</a:t>
            </a:r>
            <a:r>
              <a:rPr lang="en-US" u="sng"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culturilor</a:t>
            </a:r>
            <a:r>
              <a:rPr lang="en-US" u="sng"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conform </a:t>
            </a:r>
            <a:r>
              <a:rPr lang="en-US" u="sng"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tehnologiei</a:t>
            </a:r>
            <a:endParaRPr lang="en-US" dirty="0">
              <a:latin typeface="Times New Roman" panose="02020603050405020304" pitchFamily="18" charset="0"/>
              <a:cs typeface="Times New Roman" panose="02020603050405020304" pitchFamily="18" charset="0"/>
            </a:endParaRPr>
          </a:p>
        </p:txBody>
      </p:sp>
      <p:sp>
        <p:nvSpPr>
          <p:cNvPr id="10" name="CasetăText 9">
            <a:extLst>
              <a:ext uri="{FF2B5EF4-FFF2-40B4-BE49-F238E27FC236}">
                <a16:creationId xmlns:a16="http://schemas.microsoft.com/office/drawing/2014/main" id="{2438DB71-284D-AB8D-5DA3-3B772102AD5B}"/>
              </a:ext>
            </a:extLst>
          </p:cNvPr>
          <p:cNvSpPr txBox="1"/>
          <p:nvPr/>
        </p:nvSpPr>
        <p:spPr>
          <a:xfrm>
            <a:off x="1885077" y="5366879"/>
            <a:ext cx="9596176" cy="873572"/>
          </a:xfrm>
          <a:prstGeom prst="rect">
            <a:avLst/>
          </a:prstGeom>
          <a:solidFill>
            <a:schemeClr val="accent1">
              <a:lumMod val="40000"/>
              <a:lumOff val="60000"/>
            </a:schemeClr>
          </a:solidFill>
        </p:spPr>
        <p:txBody>
          <a:bodyPr wrap="square">
            <a:spAutoFit/>
          </a:bodyPr>
          <a:lstStyle/>
          <a:p>
            <a:pPr algn="just">
              <a:lnSpc>
                <a:spcPct val="150000"/>
              </a:lnSpc>
              <a:spcAft>
                <a:spcPts val="800"/>
              </a:spcAft>
              <a:tabLst>
                <a:tab pos="6000750" algn="l"/>
              </a:tabLst>
            </a:pPr>
            <a:r>
              <a:rPr lang="ro-RO"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completarea</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golurilor</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la 3-5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zile</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de la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plantare</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cu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răsaduri</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din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același</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soi; de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aceeași</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vârstă</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și</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calitate</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urmată</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de o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udare</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prindere</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ro-RO"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12432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antet">
            <a:extLst>
              <a:ext uri="{FF2B5EF4-FFF2-40B4-BE49-F238E27FC236}">
                <a16:creationId xmlns:a16="http://schemas.microsoft.com/office/drawing/2014/main" id="{3088B945-D545-F131-0BA4-26DC61C81A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120" y="161131"/>
            <a:ext cx="576262" cy="576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3" name="TextBox 1">
            <a:extLst>
              <a:ext uri="{FF2B5EF4-FFF2-40B4-BE49-F238E27FC236}">
                <a16:creationId xmlns:a16="http://schemas.microsoft.com/office/drawing/2014/main" id="{1AC1DD56-C341-0284-3248-C7E1A2EB335F}"/>
              </a:ext>
            </a:extLst>
          </p:cNvPr>
          <p:cNvSpPr txBox="1">
            <a:spLocks noChangeArrowheads="1"/>
          </p:cNvSpPr>
          <p:nvPr/>
        </p:nvSpPr>
        <p:spPr bwMode="auto">
          <a:xfrm>
            <a:off x="1331913" y="249238"/>
            <a:ext cx="6769100" cy="400050"/>
          </a:xfrm>
          <a:prstGeom prst="rect">
            <a:avLst/>
          </a:prstGeom>
          <a:solidFill>
            <a:srgbClr val="3B812F">
              <a:lumMod val="40000"/>
              <a:lumOff val="60000"/>
            </a:srgbClr>
          </a:solidFill>
          <a:ln>
            <a:noFill/>
          </a:ln>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20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PLAN  SECTORIAL  ADER 2026</a:t>
            </a:r>
            <a:endParaRPr kumimoji="0" lang="en-US" altLang="ro-RO" sz="20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sp>
        <p:nvSpPr>
          <p:cNvPr id="4" name="TextBox 20">
            <a:extLst>
              <a:ext uri="{FF2B5EF4-FFF2-40B4-BE49-F238E27FC236}">
                <a16:creationId xmlns:a16="http://schemas.microsoft.com/office/drawing/2014/main" id="{810232E3-D49B-4612-7D53-F07379EE77E5}"/>
              </a:ext>
            </a:extLst>
          </p:cNvPr>
          <p:cNvSpPr txBox="1"/>
          <p:nvPr/>
        </p:nvSpPr>
        <p:spPr>
          <a:xfrm>
            <a:off x="1642853" y="857975"/>
            <a:ext cx="5040312" cy="307975"/>
          </a:xfrm>
          <a:prstGeom prst="rect">
            <a:avLst/>
          </a:prstGeom>
          <a:solidFill>
            <a:srgbClr val="FFFFFF"/>
          </a:solidFill>
          <a:ln w="12700" cap="flat" cmpd="sng" algn="ctr">
            <a:solidFill>
              <a:srgbClr val="CC9900"/>
            </a:solidFill>
            <a:prstDash val="solid"/>
            <a:miter lim="800000"/>
          </a:ln>
          <a:effec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Numărul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codul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proiectului</a:t>
            </a:r>
            <a:r>
              <a:rPr kumimoji="0" lang="ro-RO"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622/ADER 6.2.2. – Faza IV</a:t>
            </a:r>
          </a:p>
        </p:txBody>
      </p:sp>
      <p:sp>
        <p:nvSpPr>
          <p:cNvPr id="7" name="CasetăText 6">
            <a:extLst>
              <a:ext uri="{FF2B5EF4-FFF2-40B4-BE49-F238E27FC236}">
                <a16:creationId xmlns:a16="http://schemas.microsoft.com/office/drawing/2014/main" id="{6D314AEE-92E1-9E11-40A3-E1F7E5C991A6}"/>
              </a:ext>
            </a:extLst>
          </p:cNvPr>
          <p:cNvSpPr txBox="1"/>
          <p:nvPr/>
        </p:nvSpPr>
        <p:spPr>
          <a:xfrm>
            <a:off x="2356209" y="3276471"/>
            <a:ext cx="8094077" cy="1022459"/>
          </a:xfrm>
          <a:prstGeom prst="rect">
            <a:avLst/>
          </a:prstGeom>
          <a:solidFill>
            <a:schemeClr val="accent1">
              <a:lumMod val="40000"/>
              <a:lumOff val="60000"/>
            </a:schemeClr>
          </a:solidFill>
        </p:spPr>
        <p:txBody>
          <a:bodyPr wrap="square">
            <a:spAutoFit/>
          </a:bodyPr>
          <a:lstStyle/>
          <a:p>
            <a:pPr algn="just">
              <a:lnSpc>
                <a:spcPct val="115000"/>
              </a:lnSpc>
              <a:spcAft>
                <a:spcPts val="1000"/>
              </a:spcAft>
            </a:pP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În</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vederea</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diseminării</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rezultatelor</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cercetării</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și</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îndeplinirii</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obiectivelor</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fazei</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IV/2025, </a:t>
            </a: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Coordonatorul</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de </a:t>
            </a: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proiect</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 </a:t>
            </a: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înființat</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un lot </a:t>
            </a: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demonstrativ</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la </a:t>
            </a: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culturile</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de </a:t>
            </a: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ardei</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tomate</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şi</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pătlăgele</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vinete</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folosind</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diferite</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folii</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de </a:t>
            </a:r>
            <a:r>
              <a:rPr lang="en-US"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mulcire</a:t>
            </a: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CasetăText 7">
            <a:extLst>
              <a:ext uri="{FF2B5EF4-FFF2-40B4-BE49-F238E27FC236}">
                <a16:creationId xmlns:a16="http://schemas.microsoft.com/office/drawing/2014/main" id="{4D5A2CBE-7624-9857-B2AB-960E435D4DBC}"/>
              </a:ext>
            </a:extLst>
          </p:cNvPr>
          <p:cNvSpPr txBox="1"/>
          <p:nvPr/>
        </p:nvSpPr>
        <p:spPr>
          <a:xfrm>
            <a:off x="1642853" y="1412055"/>
            <a:ext cx="9226261" cy="703911"/>
          </a:xfrm>
          <a:prstGeom prst="rect">
            <a:avLst/>
          </a:prstGeom>
          <a:solidFill>
            <a:srgbClr val="3B812F">
              <a:lumMod val="40000"/>
              <a:lumOff val="60000"/>
            </a:srgbClr>
          </a:solidFill>
        </p:spPr>
        <p:txBody>
          <a:bodyPr wrap="square">
            <a:spAutoFit/>
          </a:bodyPr>
          <a:lstStyle/>
          <a:p>
            <a:pPr indent="457200" algn="just">
              <a:lnSpc>
                <a:spcPct val="115000"/>
              </a:lnSpc>
            </a:pPr>
            <a:r>
              <a:rPr lang="ro-RO"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Activitatea I</a:t>
            </a:r>
            <a:r>
              <a:rPr lang="en-US"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a:t>
            </a:r>
            <a:r>
              <a:rPr lang="ro-RO"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Diseminarea </a:t>
            </a:r>
            <a:r>
              <a:rPr lang="ro-RO"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rezltatelor</a:t>
            </a:r>
            <a:r>
              <a:rPr lang="ro-RO"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lnSpc>
                <a:spcPct val="115000"/>
              </a:lnSpc>
            </a:pPr>
            <a:r>
              <a:rPr lang="it-IT" b="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Organizarea de loturi demonstrative cu verigile tehnologice studiate</a:t>
            </a:r>
            <a:r>
              <a:rPr lang="ro-RO" b="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b="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9" name="Rectangular Callout 15">
            <a:extLst>
              <a:ext uri="{FF2B5EF4-FFF2-40B4-BE49-F238E27FC236}">
                <a16:creationId xmlns:a16="http://schemas.microsoft.com/office/drawing/2014/main" id="{6B15718F-A393-C373-F7CD-A9F4A21A8737}"/>
              </a:ext>
            </a:extLst>
          </p:cNvPr>
          <p:cNvSpPr>
            <a:spLocks noChangeArrowheads="1"/>
          </p:cNvSpPr>
          <p:nvPr/>
        </p:nvSpPr>
        <p:spPr bwMode="auto">
          <a:xfrm>
            <a:off x="539976" y="3158331"/>
            <a:ext cx="1201738" cy="541337"/>
          </a:xfrm>
          <a:prstGeom prst="wedgeRectCallout">
            <a:avLst>
              <a:gd name="adj1" fmla="val 84884"/>
              <a:gd name="adj2" fmla="val -17843"/>
            </a:avLst>
          </a:prstGeom>
          <a:solidFill>
            <a:srgbClr val="3B812F">
              <a:lumMod val="40000"/>
              <a:lumOff val="60000"/>
            </a:srgbClr>
          </a:solidFill>
          <a:ln w="55000" cmpd="thickThin" algn="ctr">
            <a:solidFill>
              <a:srgbClr val="1E768C"/>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CP</a:t>
            </a:r>
            <a:endParaRPr kumimoji="0" lang="en-US"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8760499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antet">
            <a:extLst>
              <a:ext uri="{FF2B5EF4-FFF2-40B4-BE49-F238E27FC236}">
                <a16:creationId xmlns:a16="http://schemas.microsoft.com/office/drawing/2014/main" id="{3088B945-D545-F131-0BA4-26DC61C81A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120" y="161131"/>
            <a:ext cx="576262" cy="576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3" name="TextBox 1">
            <a:extLst>
              <a:ext uri="{FF2B5EF4-FFF2-40B4-BE49-F238E27FC236}">
                <a16:creationId xmlns:a16="http://schemas.microsoft.com/office/drawing/2014/main" id="{1AC1DD56-C341-0284-3248-C7E1A2EB335F}"/>
              </a:ext>
            </a:extLst>
          </p:cNvPr>
          <p:cNvSpPr txBox="1">
            <a:spLocks noChangeArrowheads="1"/>
          </p:cNvSpPr>
          <p:nvPr/>
        </p:nvSpPr>
        <p:spPr bwMode="auto">
          <a:xfrm>
            <a:off x="1331913" y="249238"/>
            <a:ext cx="6769100" cy="400050"/>
          </a:xfrm>
          <a:prstGeom prst="rect">
            <a:avLst/>
          </a:prstGeom>
          <a:solidFill>
            <a:srgbClr val="3B812F">
              <a:lumMod val="40000"/>
              <a:lumOff val="60000"/>
            </a:srgbClr>
          </a:solidFill>
          <a:ln>
            <a:noFill/>
          </a:ln>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20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PLAN  SECTORIAL  ADER 2026</a:t>
            </a:r>
            <a:endParaRPr kumimoji="0" lang="en-US" altLang="ro-RO" sz="20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sp>
        <p:nvSpPr>
          <p:cNvPr id="4" name="TextBox 20">
            <a:extLst>
              <a:ext uri="{FF2B5EF4-FFF2-40B4-BE49-F238E27FC236}">
                <a16:creationId xmlns:a16="http://schemas.microsoft.com/office/drawing/2014/main" id="{810232E3-D49B-4612-7D53-F07379EE77E5}"/>
              </a:ext>
            </a:extLst>
          </p:cNvPr>
          <p:cNvSpPr txBox="1"/>
          <p:nvPr/>
        </p:nvSpPr>
        <p:spPr>
          <a:xfrm>
            <a:off x="1642853" y="857975"/>
            <a:ext cx="5040312" cy="307975"/>
          </a:xfrm>
          <a:prstGeom prst="rect">
            <a:avLst/>
          </a:prstGeom>
          <a:solidFill>
            <a:srgbClr val="FFFFFF"/>
          </a:solidFill>
          <a:ln w="12700" cap="flat" cmpd="sng" algn="ctr">
            <a:solidFill>
              <a:srgbClr val="CC9900"/>
            </a:solidFill>
            <a:prstDash val="solid"/>
            <a:miter lim="800000"/>
          </a:ln>
          <a:effec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Numărul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codul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proiectului</a:t>
            </a:r>
            <a:r>
              <a:rPr kumimoji="0" lang="ro-RO"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622/ADER 6.2.2. – Faza </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I</a:t>
            </a:r>
            <a:r>
              <a:rPr kumimoji="0" lang="ro-RO"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V</a:t>
            </a:r>
          </a:p>
        </p:txBody>
      </p:sp>
      <p:grpSp>
        <p:nvGrpSpPr>
          <p:cNvPr id="5" name="Group 3">
            <a:extLst>
              <a:ext uri="{FF2B5EF4-FFF2-40B4-BE49-F238E27FC236}">
                <a16:creationId xmlns:a16="http://schemas.microsoft.com/office/drawing/2014/main" id="{CCFE146E-FBFF-59CB-E7AE-6EF05FA9D5DA}"/>
              </a:ext>
            </a:extLst>
          </p:cNvPr>
          <p:cNvGrpSpPr>
            <a:grpSpLocks/>
          </p:cNvGrpSpPr>
          <p:nvPr/>
        </p:nvGrpSpPr>
        <p:grpSpPr bwMode="auto">
          <a:xfrm>
            <a:off x="2030307" y="1374637"/>
            <a:ext cx="7345363" cy="647700"/>
            <a:chOff x="0" y="0"/>
            <a:chExt cx="8352928" cy="1315676"/>
          </a:xfrm>
          <a:solidFill>
            <a:srgbClr val="CC9900">
              <a:lumMod val="60000"/>
              <a:lumOff val="40000"/>
            </a:srgbClr>
          </a:solidFill>
        </p:grpSpPr>
        <p:sp>
          <p:nvSpPr>
            <p:cNvPr id="6" name="Up Arrow Callout 8">
              <a:extLst>
                <a:ext uri="{FF2B5EF4-FFF2-40B4-BE49-F238E27FC236}">
                  <a16:creationId xmlns:a16="http://schemas.microsoft.com/office/drawing/2014/main" id="{BA97903C-E20D-88F3-C432-062B90B9255E}"/>
                </a:ext>
              </a:extLst>
            </p:cNvPr>
            <p:cNvSpPr/>
            <p:nvPr/>
          </p:nvSpPr>
          <p:spPr>
            <a:xfrm rot="10800000">
              <a:off x="0" y="0"/>
              <a:ext cx="8352928" cy="1315676"/>
            </a:xfrm>
            <a:prstGeom prst="upArrowCallout">
              <a:avLst/>
            </a:prstGeom>
            <a:grpFill/>
            <a:ln w="12700" cap="flat" cmpd="sng" algn="ctr">
              <a:solidFill>
                <a:srgbClr val="FFFFFF">
                  <a:hueOff val="0"/>
                  <a:satOff val="0"/>
                  <a:lumOff val="0"/>
                  <a:alphaOff val="0"/>
                </a:srgbClr>
              </a:solidFill>
              <a:prstDash val="solid"/>
              <a:miter lim="800000"/>
            </a:ln>
            <a:effec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a:ea typeface="+mn-ea"/>
                <a:cs typeface="Arial"/>
              </a:endParaRPr>
            </a:p>
          </p:txBody>
        </p:sp>
        <p:sp>
          <p:nvSpPr>
            <p:cNvPr id="7" name="Up Arrow Callout 4">
              <a:extLst>
                <a:ext uri="{FF2B5EF4-FFF2-40B4-BE49-F238E27FC236}">
                  <a16:creationId xmlns:a16="http://schemas.microsoft.com/office/drawing/2014/main" id="{1EBC21B8-E836-E21D-F6BA-A139D3A8A0D2}"/>
                </a:ext>
              </a:extLst>
            </p:cNvPr>
            <p:cNvSpPr/>
            <p:nvPr/>
          </p:nvSpPr>
          <p:spPr>
            <a:xfrm rot="21600000">
              <a:off x="0" y="0"/>
              <a:ext cx="8352928" cy="854545"/>
            </a:xfrm>
            <a:prstGeom prst="rect">
              <a:avLst/>
            </a:prstGeom>
            <a:grpFill/>
            <a:ln>
              <a:noFill/>
            </a:ln>
            <a:effectLst/>
          </p:spPr>
          <p:txBody>
            <a:bodyPr lIns="142240" tIns="142240" rIns="142240" bIns="142240" spcCol="1270" anchor="ctr"/>
            <a:lstStyle/>
            <a:p>
              <a:pPr marL="0" marR="0" lvl="0" indent="0" algn="ctr" defTabSz="889000" eaLnBrk="1" fontAlgn="base" latinLnBrk="0" hangingPunct="1">
                <a:lnSpc>
                  <a:spcPct val="90000"/>
                </a:lnSpc>
                <a:spcBef>
                  <a:spcPct val="0"/>
                </a:spcBef>
                <a:spcAft>
                  <a:spcPct val="35000"/>
                </a:spcAft>
                <a:buClrTx/>
                <a:buSzTx/>
                <a:buFontTx/>
                <a:buNone/>
                <a:tabLst/>
                <a:defRPr/>
              </a:pPr>
              <a:r>
                <a:rPr kumimoji="0" lang="ro-RO" sz="2000" b="1" i="0" u="none" strike="noStrike" kern="0" cap="none" spc="0" normalizeH="0" baseline="0" noProof="0" dirty="0">
                  <a:ln>
                    <a:noFill/>
                  </a:ln>
                  <a:solidFill>
                    <a:srgbClr val="FFFFFF"/>
                  </a:solidFill>
                  <a:effectLst/>
                  <a:uLnTx/>
                  <a:uFillTx/>
                  <a:latin typeface="Times New Roman" pitchFamily="18" charset="0"/>
                  <a:ea typeface="+mn-ea"/>
                  <a:cs typeface="Times New Roman" pitchFamily="18" charset="0"/>
                </a:rPr>
                <a:t>CONCLUZII</a:t>
              </a:r>
              <a:endParaRPr kumimoji="0" lang="en-US" sz="2000" b="0" i="0" u="none" strike="noStrike" kern="0" cap="none" spc="0" normalizeH="0" baseline="0" noProof="0" dirty="0">
                <a:ln>
                  <a:noFill/>
                </a:ln>
                <a:solidFill>
                  <a:srgbClr val="FFFFFF"/>
                </a:solidFill>
                <a:effectLst/>
                <a:uLnTx/>
                <a:uFillTx/>
                <a:latin typeface="Arial"/>
                <a:ea typeface="+mn-ea"/>
                <a:cs typeface="Arial"/>
              </a:endParaRPr>
            </a:p>
          </p:txBody>
        </p:sp>
      </p:grpSp>
      <p:sp>
        <p:nvSpPr>
          <p:cNvPr id="9" name="CasetăText 8">
            <a:extLst>
              <a:ext uri="{FF2B5EF4-FFF2-40B4-BE49-F238E27FC236}">
                <a16:creationId xmlns:a16="http://schemas.microsoft.com/office/drawing/2014/main" id="{5E809EE8-934D-1C54-7B15-55FA2552705B}"/>
              </a:ext>
            </a:extLst>
          </p:cNvPr>
          <p:cNvSpPr txBox="1"/>
          <p:nvPr/>
        </p:nvSpPr>
        <p:spPr>
          <a:xfrm>
            <a:off x="894303" y="2337356"/>
            <a:ext cx="10661301" cy="4299767"/>
          </a:xfrm>
          <a:prstGeom prst="rect">
            <a:avLst/>
          </a:prstGeom>
          <a:solidFill>
            <a:schemeClr val="accent1">
              <a:lumMod val="40000"/>
              <a:lumOff val="60000"/>
            </a:schemeClr>
          </a:solidFill>
        </p:spPr>
        <p:txBody>
          <a:bodyPr wrap="square">
            <a:spAutoFit/>
          </a:bodyPr>
          <a:lstStyle/>
          <a:p>
            <a:pPr indent="457200" algn="just">
              <a:lnSpc>
                <a:spcPct val="115000"/>
              </a:lnSpc>
              <a:spcAft>
                <a:spcPts val="800"/>
              </a:spcAft>
            </a:pP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S-au întocmit schemele de amplasare a experiențelor în spații protejate și în câmp și s-a obținut materialul biologic (răsad) necesar înființării experiențelor;</a:t>
            </a:r>
          </a:p>
          <a:p>
            <a:pPr indent="457200" algn="just">
              <a:lnSpc>
                <a:spcPct val="115000"/>
              </a:lnSpc>
              <a:spcAft>
                <a:spcPts val="800"/>
              </a:spcAft>
            </a:pP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Au fost înființate câmpurile  pentru producerea semințelor din categorii biologice superioare respectiv câmpul de alegere al elitelor (CA), câmpul de studiu al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descendenţelor</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(CSD), câmpul de producere al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seminţelor</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de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prebază</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(PB II) și Câmpul de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sămânţă</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“Bază” (B). La toate cele trei specii, experiențele au fost montate cu răsad produs în spații protejate.</a:t>
            </a:r>
          </a:p>
          <a:p>
            <a:pPr indent="457200" algn="just">
              <a:lnSpc>
                <a:spcPct val="115000"/>
              </a:lnSpc>
              <a:spcAft>
                <a:spcPts val="800"/>
              </a:spcAft>
            </a:pP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S-a înființat experiența privind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influenţei</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frecvenţei</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tratamentelor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foliare</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cu azotat de calciu, produsul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Calcinit</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în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combinaţie</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cu biostimulatorul Sprintene, asupra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cantităţii</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seminţelor</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la ardei, tomate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pătlăgele vinete </a:t>
            </a:r>
          </a:p>
          <a:p>
            <a:pPr indent="457200" algn="just">
              <a:lnSpc>
                <a:spcPct val="115000"/>
              </a:lnSpc>
              <a:spcAft>
                <a:spcPts val="800"/>
              </a:spcAft>
            </a:pP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S-a înființat experiența privind studiul influenței unor diferite tipuri de </a:t>
            </a:r>
            <a:r>
              <a:rPr lang="ro-RO"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mulci</a:t>
            </a: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indent="457200" algn="just">
              <a:lnSpc>
                <a:spcPct val="115000"/>
              </a:lnSpc>
              <a:spcAft>
                <a:spcPts val="800"/>
              </a:spcAft>
            </a:pPr>
            <a:r>
              <a:rPr lang="ro-RO"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Au fost certificate de către LCCSMS București semințele din categorii biologice superioare obținute de către CP în faza III.</a:t>
            </a:r>
          </a:p>
        </p:txBody>
      </p:sp>
    </p:spTree>
    <p:extLst>
      <p:ext uri="{BB962C8B-B14F-4D97-AF65-F5344CB8AC3E}">
        <p14:creationId xmlns:p14="http://schemas.microsoft.com/office/powerpoint/2010/main" val="3809512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antet">
            <a:extLst>
              <a:ext uri="{FF2B5EF4-FFF2-40B4-BE49-F238E27FC236}">
                <a16:creationId xmlns:a16="http://schemas.microsoft.com/office/drawing/2014/main" id="{4BFC334A-0110-7E29-F055-E238B7D8D4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4820" y="220026"/>
            <a:ext cx="817780" cy="817781"/>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9126E59E-4646-4263-7163-3A3E504222CD}"/>
              </a:ext>
            </a:extLst>
          </p:cNvPr>
          <p:cNvSpPr txBox="1">
            <a:spLocks noChangeArrowheads="1"/>
          </p:cNvSpPr>
          <p:nvPr/>
        </p:nvSpPr>
        <p:spPr bwMode="auto">
          <a:xfrm>
            <a:off x="2220912" y="407461"/>
            <a:ext cx="6408738" cy="442913"/>
          </a:xfrm>
          <a:prstGeom prst="rect">
            <a:avLst/>
          </a:prstGeom>
          <a:solidFill>
            <a:srgbClr val="3B812F">
              <a:lumMod val="40000"/>
              <a:lumOff val="60000"/>
            </a:srgbClr>
          </a:solidFill>
          <a:ln>
            <a:noFill/>
          </a:ln>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ro-RO" altLang="ro-RO" sz="23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rPr>
              <a:t>PLAN  SECTORIAL  ADER 2026</a:t>
            </a:r>
            <a:endParaRPr kumimoji="0" lang="en-US" altLang="ro-RO" sz="23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grpSp>
        <p:nvGrpSpPr>
          <p:cNvPr id="4" name="Group 10">
            <a:extLst>
              <a:ext uri="{FF2B5EF4-FFF2-40B4-BE49-F238E27FC236}">
                <a16:creationId xmlns:a16="http://schemas.microsoft.com/office/drawing/2014/main" id="{5FD4275A-3559-7A93-8E9D-C5AC040B9CF2}"/>
              </a:ext>
            </a:extLst>
          </p:cNvPr>
          <p:cNvGrpSpPr>
            <a:grpSpLocks/>
          </p:cNvGrpSpPr>
          <p:nvPr/>
        </p:nvGrpSpPr>
        <p:grpSpPr bwMode="auto">
          <a:xfrm>
            <a:off x="1876985" y="1151157"/>
            <a:ext cx="7361237" cy="1125537"/>
            <a:chOff x="681551" y="-60082"/>
            <a:chExt cx="8352928" cy="1491100"/>
          </a:xfrm>
          <a:solidFill>
            <a:srgbClr val="CC9900">
              <a:lumMod val="60000"/>
              <a:lumOff val="40000"/>
            </a:srgbClr>
          </a:solidFill>
        </p:grpSpPr>
        <p:sp>
          <p:nvSpPr>
            <p:cNvPr id="5" name="Up Arrow Callout 11">
              <a:extLst>
                <a:ext uri="{FF2B5EF4-FFF2-40B4-BE49-F238E27FC236}">
                  <a16:creationId xmlns:a16="http://schemas.microsoft.com/office/drawing/2014/main" id="{535D6D24-1396-1F87-51BB-3C38A0245A96}"/>
                </a:ext>
              </a:extLst>
            </p:cNvPr>
            <p:cNvSpPr/>
            <p:nvPr/>
          </p:nvSpPr>
          <p:spPr>
            <a:xfrm rot="10800000">
              <a:off x="681551" y="-60082"/>
              <a:ext cx="8352928" cy="1491100"/>
            </a:xfrm>
            <a:prstGeom prst="upArrowCallout">
              <a:avLst/>
            </a:prstGeom>
            <a:grpFill/>
            <a:ln w="12700" cap="flat" cmpd="sng" algn="ctr">
              <a:solidFill>
                <a:srgbClr val="FFFFFF">
                  <a:hueOff val="0"/>
                  <a:satOff val="0"/>
                  <a:lumOff val="0"/>
                  <a:alphaOff val="0"/>
                </a:srgbClr>
              </a:solidFill>
              <a:prstDash val="solid"/>
              <a:miter lim="800000"/>
            </a:ln>
            <a:effec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Arial"/>
                <a:ea typeface="+mn-ea"/>
                <a:cs typeface="Arial"/>
              </a:endParaRPr>
            </a:p>
          </p:txBody>
        </p:sp>
        <p:sp>
          <p:nvSpPr>
            <p:cNvPr id="6" name="Up Arrow Callout 4">
              <a:extLst>
                <a:ext uri="{FF2B5EF4-FFF2-40B4-BE49-F238E27FC236}">
                  <a16:creationId xmlns:a16="http://schemas.microsoft.com/office/drawing/2014/main" id="{B397B38F-7EE8-7670-50CD-53A1C1EB69C7}"/>
                </a:ext>
              </a:extLst>
            </p:cNvPr>
            <p:cNvSpPr/>
            <p:nvPr/>
          </p:nvSpPr>
          <p:spPr>
            <a:xfrm>
              <a:off x="681551" y="-5119"/>
              <a:ext cx="8352928" cy="816946"/>
            </a:xfrm>
            <a:prstGeom prst="rect">
              <a:avLst/>
            </a:prstGeom>
            <a:grpFill/>
            <a:ln>
              <a:noFill/>
            </a:ln>
            <a:effectLst/>
          </p:spPr>
          <p:txBody>
            <a:bodyPr lIns="149352" tIns="149352" rIns="149352" bIns="149352" anchor="ctr"/>
            <a:lstStyle>
              <a:lvl1pPr defTabSz="933450">
                <a:defRPr>
                  <a:solidFill>
                    <a:schemeClr val="tx1"/>
                  </a:solidFill>
                  <a:latin typeface="Arial" panose="020B0604020202020204" pitchFamily="34" charset="0"/>
                </a:defRPr>
              </a:lvl1pPr>
              <a:lvl2pPr marL="742950" indent="-285750" defTabSz="933450">
                <a:defRPr>
                  <a:solidFill>
                    <a:schemeClr val="tx1"/>
                  </a:solidFill>
                  <a:latin typeface="Arial" panose="020B0604020202020204" pitchFamily="34" charset="0"/>
                </a:defRPr>
              </a:lvl2pPr>
              <a:lvl3pPr marL="1143000" indent="-228600" defTabSz="933450">
                <a:defRPr>
                  <a:solidFill>
                    <a:schemeClr val="tx1"/>
                  </a:solidFill>
                  <a:latin typeface="Arial" panose="020B0604020202020204" pitchFamily="34" charset="0"/>
                </a:defRPr>
              </a:lvl3pPr>
              <a:lvl4pPr marL="1600200" indent="-228600" defTabSz="933450">
                <a:defRPr>
                  <a:solidFill>
                    <a:schemeClr val="tx1"/>
                  </a:solidFill>
                  <a:latin typeface="Arial" panose="020B0604020202020204" pitchFamily="34" charset="0"/>
                </a:defRPr>
              </a:lvl4pPr>
              <a:lvl5pPr marL="2057400" indent="-228600" defTabSz="933450">
                <a:defRPr>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33450" eaLnBrk="1" fontAlgn="base" latinLnBrk="0" hangingPunct="1">
                <a:lnSpc>
                  <a:spcPct val="90000"/>
                </a:lnSpc>
                <a:spcBef>
                  <a:spcPct val="0"/>
                </a:spcBef>
                <a:spcAft>
                  <a:spcPct val="35000"/>
                </a:spcAft>
                <a:buClrTx/>
                <a:buSzTx/>
                <a:buFontTx/>
                <a:buNone/>
                <a:tabLst/>
                <a:defRPr/>
              </a:pPr>
              <a:r>
                <a:rPr kumimoji="0" lang="en-US" sz="20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OBIECTIVUL</a:t>
              </a:r>
              <a:r>
                <a:rPr kumimoji="0" lang="ro-RO" sz="20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 PROIECTULUI</a:t>
              </a:r>
              <a:endParaRPr kumimoji="0" lang="en-US" sz="2000" b="0" i="0" u="none" strike="noStrike" kern="0" cap="none" spc="0" normalizeH="0" baseline="0" noProof="0" dirty="0">
                <a:ln>
                  <a:noFill/>
                </a:ln>
                <a:solidFill>
                  <a:srgbClr val="FFFFFF"/>
                </a:solidFill>
                <a:effectLst/>
                <a:uLnTx/>
                <a:uFillTx/>
                <a:latin typeface="Lucida Sans Unicode" panose="020B0602030504020204" pitchFamily="34" charset="0"/>
                <a:ea typeface="+mn-ea"/>
                <a:cs typeface="Arial"/>
              </a:endParaRPr>
            </a:p>
          </p:txBody>
        </p:sp>
      </p:grpSp>
      <p:sp>
        <p:nvSpPr>
          <p:cNvPr id="10" name="Rectangle 27">
            <a:extLst>
              <a:ext uri="{FF2B5EF4-FFF2-40B4-BE49-F238E27FC236}">
                <a16:creationId xmlns:a16="http://schemas.microsoft.com/office/drawing/2014/main" id="{10989884-989A-2D7A-F162-D9B85B9C38A6}"/>
              </a:ext>
            </a:extLst>
          </p:cNvPr>
          <p:cNvSpPr>
            <a:spLocks noChangeArrowheads="1"/>
          </p:cNvSpPr>
          <p:nvPr/>
        </p:nvSpPr>
        <p:spPr bwMode="auto">
          <a:xfrm>
            <a:off x="808782" y="2419804"/>
            <a:ext cx="9635099" cy="1421928"/>
          </a:xfrm>
          <a:prstGeom prst="rect">
            <a:avLst/>
          </a:prstGeom>
          <a:solidFill>
            <a:srgbClr val="92D050"/>
          </a:solidFill>
          <a:ln>
            <a:noFill/>
          </a:ln>
          <a:effec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defTabSz="914400" eaLnBrk="0" fontAlgn="base" hangingPunct="0">
              <a:lnSpc>
                <a:spcPct val="80000"/>
              </a:lnSpc>
              <a:spcBef>
                <a:spcPts val="400"/>
              </a:spcBef>
              <a:spcAft>
                <a:spcPct val="0"/>
              </a:spcAft>
              <a:buClr>
                <a:srgbClr val="CC9900"/>
              </a:buClr>
              <a:buSzPct val="68000"/>
              <a:buFont typeface="Wingdings 3" panose="05040102010807070707" pitchFamily="18" charset="2"/>
              <a:buNone/>
            </a:pPr>
            <a:r>
              <a:rPr lang="it-IT" altLang="ro-RO" b="1" i="1" dirty="0">
                <a:latin typeface="Times New Roman" panose="02020603050405020304" pitchFamily="18" charset="0"/>
              </a:rPr>
              <a:t>Asigurarea necesarului de sămânță din categorii biologice superioare (PB, B) din cultivarurile consacrate în limitele proprii ale intervalului de variabilitate (asigurarea identităţii, uniformităţii şi stabilităţii) în vederea obținerii semințelor din categoria ”Certificată”; evaluarea nivelului producţiilor şi a parametrilor de calitate a seminţelor, pe fondul asigurării unei nutriţii optime a plantelor, distanței de plantare și a numărului de fructe/plantă , în scopul fundamentării unor soluţii destinate creşterii calităţii seminţelor și îmbunătățirea tehnologiei de producere a acestora.</a:t>
            </a:r>
          </a:p>
        </p:txBody>
      </p:sp>
      <p:grpSp>
        <p:nvGrpSpPr>
          <p:cNvPr id="11" name="Group 10">
            <a:extLst>
              <a:ext uri="{FF2B5EF4-FFF2-40B4-BE49-F238E27FC236}">
                <a16:creationId xmlns:a16="http://schemas.microsoft.com/office/drawing/2014/main" id="{F91F42ED-28C8-67CA-2AF6-C3002CD7AA60}"/>
              </a:ext>
            </a:extLst>
          </p:cNvPr>
          <p:cNvGrpSpPr>
            <a:grpSpLocks/>
          </p:cNvGrpSpPr>
          <p:nvPr/>
        </p:nvGrpSpPr>
        <p:grpSpPr bwMode="auto">
          <a:xfrm>
            <a:off x="1752600" y="4174110"/>
            <a:ext cx="7356475" cy="969963"/>
            <a:chOff x="0" y="-529304"/>
            <a:chExt cx="8364662" cy="1846615"/>
          </a:xfrm>
          <a:solidFill>
            <a:srgbClr val="CC9900">
              <a:lumMod val="60000"/>
              <a:lumOff val="40000"/>
            </a:srgbClr>
          </a:solidFill>
        </p:grpSpPr>
        <p:sp>
          <p:nvSpPr>
            <p:cNvPr id="12" name="Up Arrow Callout 11">
              <a:extLst>
                <a:ext uri="{FF2B5EF4-FFF2-40B4-BE49-F238E27FC236}">
                  <a16:creationId xmlns:a16="http://schemas.microsoft.com/office/drawing/2014/main" id="{45DCE679-A029-13E8-B4CE-172B12C7A57D}"/>
                </a:ext>
              </a:extLst>
            </p:cNvPr>
            <p:cNvSpPr/>
            <p:nvPr/>
          </p:nvSpPr>
          <p:spPr>
            <a:xfrm rot="10800000">
              <a:off x="0" y="-529304"/>
              <a:ext cx="8352026" cy="1846615"/>
            </a:xfrm>
            <a:prstGeom prst="upArrowCallout">
              <a:avLst/>
            </a:prstGeom>
            <a:grpFill/>
            <a:ln w="12700" cap="flat" cmpd="sng" algn="ctr">
              <a:solidFill>
                <a:srgbClr val="FFFFFF">
                  <a:hueOff val="0"/>
                  <a:satOff val="0"/>
                  <a:lumOff val="0"/>
                  <a:alphaOff val="0"/>
                </a:srgbClr>
              </a:solidFill>
              <a:prstDash val="solid"/>
              <a:miter lim="800000"/>
            </a:ln>
            <a:effec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a:ea typeface="+mn-ea"/>
                <a:cs typeface="Arial"/>
              </a:endParaRPr>
            </a:p>
          </p:txBody>
        </p:sp>
        <p:sp>
          <p:nvSpPr>
            <p:cNvPr id="13" name="Up Arrow Callout 4">
              <a:extLst>
                <a:ext uri="{FF2B5EF4-FFF2-40B4-BE49-F238E27FC236}">
                  <a16:creationId xmlns:a16="http://schemas.microsoft.com/office/drawing/2014/main" id="{A5657576-2CF2-377F-A47A-2F4359C4404E}"/>
                </a:ext>
              </a:extLst>
            </p:cNvPr>
            <p:cNvSpPr/>
            <p:nvPr/>
          </p:nvSpPr>
          <p:spPr>
            <a:xfrm>
              <a:off x="12635" y="-338899"/>
              <a:ext cx="8352027" cy="816016"/>
            </a:xfrm>
            <a:prstGeom prst="rect">
              <a:avLst/>
            </a:prstGeom>
            <a:grpFill/>
            <a:ln>
              <a:noFill/>
            </a:ln>
            <a:effectLst/>
          </p:spPr>
          <p:txBody>
            <a:bodyPr lIns="149352" tIns="149352" rIns="149352" bIns="149352" spcCol="1270" anchor="ctr"/>
            <a:lstStyle/>
            <a:p>
              <a:pPr marL="0" marR="0" lvl="0" indent="0" algn="ctr" defTabSz="933450" eaLnBrk="1" fontAlgn="base" latinLnBrk="0" hangingPunct="1">
                <a:lnSpc>
                  <a:spcPct val="90000"/>
                </a:lnSpc>
                <a:spcBef>
                  <a:spcPct val="0"/>
                </a:spcBef>
                <a:spcAft>
                  <a:spcPct val="35000"/>
                </a:spcAft>
                <a:buClrTx/>
                <a:buSzTx/>
                <a:buFontTx/>
                <a:buNone/>
                <a:tabLst/>
                <a:defRPr/>
              </a:pPr>
              <a:r>
                <a:rPr kumimoji="0" lang="en-US" sz="2000" b="1" i="0" u="none" strike="noStrike" kern="0" cap="none" spc="0" normalizeH="0" baseline="0" noProof="0" dirty="0">
                  <a:ln>
                    <a:noFill/>
                  </a:ln>
                  <a:solidFill>
                    <a:srgbClr val="FFFFFF"/>
                  </a:solidFill>
                  <a:effectLst/>
                  <a:uLnTx/>
                  <a:uFillTx/>
                  <a:latin typeface="Times New Roman" pitchFamily="18" charset="0"/>
                  <a:ea typeface="+mn-ea"/>
                  <a:cs typeface="Times New Roman" pitchFamily="18" charset="0"/>
                </a:rPr>
                <a:t>OBIECTIVUL  FAZEI</a:t>
              </a:r>
              <a:r>
                <a:rPr kumimoji="0" lang="ro-RO" sz="2000" b="1" i="0" u="none" strike="noStrike" kern="0" cap="none" spc="0" normalizeH="0" baseline="0" noProof="0" dirty="0">
                  <a:ln>
                    <a:noFill/>
                  </a:ln>
                  <a:solidFill>
                    <a:srgbClr val="FFFFFF"/>
                  </a:solidFill>
                  <a:effectLst/>
                  <a:uLnTx/>
                  <a:uFillTx/>
                  <a:latin typeface="Times New Roman" pitchFamily="18" charset="0"/>
                  <a:ea typeface="+mn-ea"/>
                  <a:cs typeface="Times New Roman" pitchFamily="18" charset="0"/>
                </a:rPr>
                <a:t> I</a:t>
              </a:r>
              <a:r>
                <a:rPr kumimoji="0" lang="en-US" sz="2000" b="1" i="0" u="none" strike="noStrike" kern="0" cap="none" spc="0" normalizeH="0" baseline="0" noProof="0" dirty="0">
                  <a:ln>
                    <a:noFill/>
                  </a:ln>
                  <a:solidFill>
                    <a:srgbClr val="FFFFFF"/>
                  </a:solidFill>
                  <a:effectLst/>
                  <a:uLnTx/>
                  <a:uFillTx/>
                  <a:latin typeface="Times New Roman" pitchFamily="18" charset="0"/>
                  <a:ea typeface="+mn-ea"/>
                  <a:cs typeface="Times New Roman" pitchFamily="18" charset="0"/>
                </a:rPr>
                <a:t>V</a:t>
              </a:r>
              <a:endParaRPr kumimoji="0" lang="en-US" sz="2000" b="0" i="0" u="none" strike="noStrike" kern="0" cap="none" spc="0" normalizeH="0" baseline="0" noProof="0" dirty="0">
                <a:ln>
                  <a:noFill/>
                </a:ln>
                <a:solidFill>
                  <a:srgbClr val="FFFFFF"/>
                </a:solidFill>
                <a:effectLst/>
                <a:uLnTx/>
                <a:uFillTx/>
                <a:latin typeface="Arial"/>
                <a:ea typeface="+mn-ea"/>
                <a:cs typeface="Arial"/>
              </a:endParaRPr>
            </a:p>
          </p:txBody>
        </p:sp>
      </p:grpSp>
      <p:sp>
        <p:nvSpPr>
          <p:cNvPr id="17" name="Rectangle 18">
            <a:extLst>
              <a:ext uri="{FF2B5EF4-FFF2-40B4-BE49-F238E27FC236}">
                <a16:creationId xmlns:a16="http://schemas.microsoft.com/office/drawing/2014/main" id="{FFB4F6A6-8FF7-070A-65CA-38BCF29071F4}"/>
              </a:ext>
            </a:extLst>
          </p:cNvPr>
          <p:cNvSpPr/>
          <p:nvPr/>
        </p:nvSpPr>
        <p:spPr bwMode="auto">
          <a:xfrm>
            <a:off x="934820" y="5269071"/>
            <a:ext cx="10551164" cy="862788"/>
          </a:xfrm>
          <a:prstGeom prst="rect">
            <a:avLst/>
          </a:prstGeom>
          <a:noFill/>
          <a:ln>
            <a:noFill/>
          </a:ln>
          <a:effectLst/>
        </p:spPr>
        <p:txBody>
          <a:bodyPr lIns="149352" tIns="149352" rIns="149352" bIns="149352"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it-IT" altLang="ro-RO" sz="1900" b="1" i="1" u="none" strike="noStrike" kern="0" cap="none" spc="0" normalizeH="0" baseline="0" noProof="0" dirty="0">
                <a:ln>
                  <a:noFill/>
                </a:ln>
                <a:effectLst/>
                <a:uLnTx/>
                <a:uFillTx/>
                <a:latin typeface="Times New Roman" panose="02020603050405020304" pitchFamily="18" charset="0"/>
                <a:ea typeface="+mn-ea"/>
                <a:cs typeface="Arial" panose="020B0604020202020204" pitchFamily="34" charset="0"/>
              </a:rPr>
              <a:t>Pregătirea materialului genetic pentru studiu</a:t>
            </a:r>
            <a:r>
              <a:rPr kumimoji="0" lang="ro-RO" altLang="ro-RO" sz="1900" b="1" i="1" u="none" strike="noStrike" kern="0" cap="none" spc="0" normalizeH="0" baseline="0" noProof="0" dirty="0">
                <a:ln>
                  <a:noFill/>
                </a:ln>
                <a:effectLst/>
                <a:uLnTx/>
                <a:uFillTx/>
                <a:latin typeface="Times New Roman" panose="02020603050405020304" pitchFamily="18" charset="0"/>
                <a:ea typeface="+mn-ea"/>
                <a:cs typeface="Arial" panose="020B0604020202020204" pitchFamily="34" charset="0"/>
              </a:rPr>
              <a:t>, material biologic (răsad) necesar înființării experiențelor, </a:t>
            </a:r>
            <a:r>
              <a:rPr kumimoji="0" lang="pt-BR" altLang="ro-RO" sz="1900" b="1" i="1" u="none" strike="noStrike" kern="0" cap="none" spc="0" normalizeH="0" baseline="0" noProof="0" dirty="0">
                <a:ln>
                  <a:noFill/>
                </a:ln>
                <a:effectLst/>
                <a:uLnTx/>
                <a:uFillTx/>
                <a:latin typeface="Times New Roman" panose="02020603050405020304" pitchFamily="18" charset="0"/>
                <a:ea typeface="+mn-ea"/>
                <a:cs typeface="Arial" panose="020B0604020202020204" pitchFamily="34" charset="0"/>
              </a:rPr>
              <a:t>montarea experiențelor în câmp</a:t>
            </a:r>
            <a:r>
              <a:rPr kumimoji="0" lang="ro-RO" altLang="ro-RO" sz="1900" b="1" i="1" u="none" strike="noStrike" kern="0" cap="none" spc="0" normalizeH="0" baseline="0" noProof="0" dirty="0">
                <a:ln>
                  <a:noFill/>
                </a:ln>
                <a:effectLst/>
                <a:uLnTx/>
                <a:uFillTx/>
                <a:latin typeface="Times New Roman" panose="02020603050405020304" pitchFamily="18" charset="0"/>
                <a:ea typeface="+mn-ea"/>
                <a:cs typeface="Arial" panose="020B0604020202020204" pitchFamily="34" charset="0"/>
              </a:rPr>
              <a:t>, </a:t>
            </a:r>
            <a:r>
              <a:rPr lang="ro-RO" altLang="ro-RO" sz="1900" b="1" i="1" kern="0" dirty="0">
                <a:latin typeface="Times New Roman" panose="02020603050405020304" pitchFamily="18" charset="0"/>
              </a:rPr>
              <a:t>înființare lot demonstrativ </a:t>
            </a:r>
            <a:r>
              <a:rPr kumimoji="0" lang="pt-BR" altLang="ro-RO" sz="1900" b="1" i="1" u="none" strike="noStrike" kern="0" cap="none" spc="0" normalizeH="0" baseline="0" noProof="0" dirty="0">
                <a:ln>
                  <a:noFill/>
                </a:ln>
                <a:effectLst/>
                <a:uLnTx/>
                <a:uFillTx/>
                <a:latin typeface="Times New Roman" panose="02020603050405020304" pitchFamily="18" charset="0"/>
                <a:ea typeface="+mn-ea"/>
                <a:cs typeface="Arial" panose="020B0604020202020204" pitchFamily="34" charset="0"/>
              </a:rPr>
              <a:t>conform protocolului stabilit </a:t>
            </a:r>
            <a:r>
              <a:rPr kumimoji="0" lang="ro-RO" altLang="ro-RO" sz="1900" b="1" i="1" u="none" strike="noStrike" kern="0" cap="none" spc="0" normalizeH="0" baseline="0" noProof="0" dirty="0">
                <a:ln>
                  <a:noFill/>
                </a:ln>
                <a:effectLst/>
                <a:uLnTx/>
                <a:uFillTx/>
                <a:latin typeface="Times New Roman" panose="02020603050405020304" pitchFamily="18" charset="0"/>
                <a:ea typeface="+mn-ea"/>
                <a:cs typeface="Arial" panose="020B0604020202020204" pitchFamily="34" charset="0"/>
              </a:rPr>
              <a:t> </a:t>
            </a:r>
            <a:endParaRPr kumimoji="0" lang="en-US" altLang="ro-RO" sz="1900" b="1" i="1" u="none" strike="noStrike" kern="0" cap="none" spc="0" normalizeH="0" baseline="0" noProof="0" dirty="0">
              <a:ln>
                <a:noFill/>
              </a:ln>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187725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p Arrow Callout 11">
            <a:extLst>
              <a:ext uri="{FF2B5EF4-FFF2-40B4-BE49-F238E27FC236}">
                <a16:creationId xmlns:a16="http://schemas.microsoft.com/office/drawing/2014/main" id="{723A8CF9-4D78-A3A8-12D8-3F0BC7992223}"/>
              </a:ext>
            </a:extLst>
          </p:cNvPr>
          <p:cNvSpPr/>
          <p:nvPr/>
        </p:nvSpPr>
        <p:spPr bwMode="auto">
          <a:xfrm rot="10800000">
            <a:off x="1916310" y="1356638"/>
            <a:ext cx="7345362" cy="1011237"/>
          </a:xfrm>
          <a:prstGeom prst="upArrowCallout">
            <a:avLst/>
          </a:prstGeom>
          <a:solidFill>
            <a:srgbClr val="CC9900">
              <a:lumMod val="60000"/>
              <a:lumOff val="40000"/>
            </a:srgbClr>
          </a:solidFill>
          <a:ln w="12700" cap="flat" cmpd="sng" algn="ctr">
            <a:solidFill>
              <a:srgbClr val="FFFFFF">
                <a:hueOff val="0"/>
                <a:satOff val="0"/>
                <a:lumOff val="0"/>
                <a:alphaOff val="0"/>
              </a:srgbClr>
            </a:solidFill>
            <a:prstDash val="solid"/>
            <a:miter lim="800000"/>
          </a:ln>
          <a:effec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a:ea typeface="+mn-ea"/>
              <a:cs typeface="Arial"/>
            </a:endParaRPr>
          </a:p>
        </p:txBody>
      </p:sp>
      <p:pic>
        <p:nvPicPr>
          <p:cNvPr id="2" name="Picture 5" descr="antet">
            <a:extLst>
              <a:ext uri="{FF2B5EF4-FFF2-40B4-BE49-F238E27FC236}">
                <a16:creationId xmlns:a16="http://schemas.microsoft.com/office/drawing/2014/main" id="{829605A6-0656-F045-52E1-383CCFC7B7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1842" y="510073"/>
            <a:ext cx="576262" cy="576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19759287-C352-0BBE-A280-3FBFABAC3352}"/>
              </a:ext>
            </a:extLst>
          </p:cNvPr>
          <p:cNvSpPr txBox="1">
            <a:spLocks noChangeArrowheads="1"/>
          </p:cNvSpPr>
          <p:nvPr/>
        </p:nvSpPr>
        <p:spPr bwMode="auto">
          <a:xfrm>
            <a:off x="2384622" y="524866"/>
            <a:ext cx="6408737" cy="442913"/>
          </a:xfrm>
          <a:prstGeom prst="rect">
            <a:avLst/>
          </a:prstGeom>
          <a:solidFill>
            <a:srgbClr val="3B812F">
              <a:lumMod val="40000"/>
              <a:lumOff val="60000"/>
            </a:srgbClr>
          </a:solidFill>
          <a:ln>
            <a:noFill/>
          </a:ln>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ro-RO" altLang="ro-RO" sz="23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rPr>
              <a:t>PLAN  SECTORIAL  ADER 2026</a:t>
            </a:r>
            <a:endParaRPr kumimoji="0" lang="en-US" altLang="ro-RO" sz="23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4" name="Up Arrow Callout 4">
            <a:extLst>
              <a:ext uri="{FF2B5EF4-FFF2-40B4-BE49-F238E27FC236}">
                <a16:creationId xmlns:a16="http://schemas.microsoft.com/office/drawing/2014/main" id="{40CBD981-9BF2-3293-B030-2F204FF3A030}"/>
              </a:ext>
            </a:extLst>
          </p:cNvPr>
          <p:cNvSpPr/>
          <p:nvPr/>
        </p:nvSpPr>
        <p:spPr bwMode="auto">
          <a:xfrm>
            <a:off x="1916310" y="1356638"/>
            <a:ext cx="7345362" cy="657227"/>
          </a:xfrm>
          <a:prstGeom prst="rect">
            <a:avLst/>
          </a:prstGeom>
          <a:solidFill>
            <a:srgbClr val="CC9900">
              <a:lumMod val="60000"/>
              <a:lumOff val="40000"/>
            </a:srgbClr>
          </a:solidFill>
          <a:ln>
            <a:noFill/>
          </a:ln>
          <a:effectLst/>
        </p:spPr>
        <p:txBody>
          <a:bodyPr lIns="149352" tIns="149352" rIns="149352" bIns="149352" anchor="ctr"/>
          <a:lstStyle>
            <a:lvl1pPr defTabSz="933450">
              <a:defRPr>
                <a:solidFill>
                  <a:schemeClr val="tx1"/>
                </a:solidFill>
                <a:latin typeface="Arial" panose="020B0604020202020204" pitchFamily="34" charset="0"/>
              </a:defRPr>
            </a:lvl1pPr>
            <a:lvl2pPr marL="742950" indent="-285750" defTabSz="933450">
              <a:defRPr>
                <a:solidFill>
                  <a:schemeClr val="tx1"/>
                </a:solidFill>
                <a:latin typeface="Arial" panose="020B0604020202020204" pitchFamily="34" charset="0"/>
              </a:defRPr>
            </a:lvl2pPr>
            <a:lvl3pPr marL="1143000" indent="-228600" defTabSz="933450">
              <a:defRPr>
                <a:solidFill>
                  <a:schemeClr val="tx1"/>
                </a:solidFill>
                <a:latin typeface="Arial" panose="020B0604020202020204" pitchFamily="34" charset="0"/>
              </a:defRPr>
            </a:lvl3pPr>
            <a:lvl4pPr marL="1600200" indent="-228600" defTabSz="933450">
              <a:defRPr>
                <a:solidFill>
                  <a:schemeClr val="tx1"/>
                </a:solidFill>
                <a:latin typeface="Arial" panose="020B0604020202020204" pitchFamily="34" charset="0"/>
              </a:defRPr>
            </a:lvl4pPr>
            <a:lvl5pPr marL="2057400" indent="-228600" defTabSz="933450">
              <a:defRPr>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33450" eaLnBrk="1" fontAlgn="base" latinLnBrk="0" hangingPunct="1">
              <a:lnSpc>
                <a:spcPct val="90000"/>
              </a:lnSpc>
              <a:spcBef>
                <a:spcPct val="0"/>
              </a:spcBef>
              <a:spcAft>
                <a:spcPct val="35000"/>
              </a:spcAft>
              <a:buClrTx/>
              <a:buSzTx/>
              <a:buFontTx/>
              <a:buNone/>
              <a:tabLst/>
              <a:defRPr/>
            </a:pPr>
            <a:r>
              <a:rPr kumimoji="0" lang="ro-RO" sz="20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REZULTATE PRECONIZATE PENTRU ATINGEREA OBIECTIVULUI</a:t>
            </a:r>
            <a:endParaRPr kumimoji="0" lang="en-US" sz="2000" b="0" i="0" u="none" strike="noStrike" kern="0" cap="none" spc="0" normalizeH="0" baseline="0" noProof="0" dirty="0">
              <a:ln>
                <a:noFill/>
              </a:ln>
              <a:solidFill>
                <a:srgbClr val="FFFFFF"/>
              </a:solidFill>
              <a:effectLst/>
              <a:uLnTx/>
              <a:uFillTx/>
              <a:latin typeface="Lucida Sans Unicode" panose="020B0602030504020204" pitchFamily="34" charset="0"/>
              <a:ea typeface="+mn-ea"/>
              <a:cs typeface="Arial"/>
            </a:endParaRPr>
          </a:p>
        </p:txBody>
      </p:sp>
      <p:sp>
        <p:nvSpPr>
          <p:cNvPr id="13" name="CasetăText 12">
            <a:extLst>
              <a:ext uri="{FF2B5EF4-FFF2-40B4-BE49-F238E27FC236}">
                <a16:creationId xmlns:a16="http://schemas.microsoft.com/office/drawing/2014/main" id="{BD924D2A-6F77-9BF8-14DA-FB6EEFB99472}"/>
              </a:ext>
            </a:extLst>
          </p:cNvPr>
          <p:cNvSpPr txBox="1"/>
          <p:nvPr/>
        </p:nvSpPr>
        <p:spPr>
          <a:xfrm>
            <a:off x="679327" y="2978189"/>
            <a:ext cx="10213085" cy="2862322"/>
          </a:xfrm>
          <a:prstGeom prst="rect">
            <a:avLst/>
          </a:prstGeom>
          <a:solidFill>
            <a:schemeClr val="accent1">
              <a:lumMod val="60000"/>
              <a:lumOff val="40000"/>
            </a:schemeClr>
          </a:solidFill>
        </p:spPr>
        <p:txBody>
          <a:bodyPr wrap="square">
            <a:spAutoFit/>
          </a:bodyPr>
          <a:lstStyle/>
          <a:p>
            <a:pPr algn="just"/>
            <a:r>
              <a:rPr lang="en-US" b="1" i="1" dirty="0" err="1">
                <a:solidFill>
                  <a:schemeClr val="bg1"/>
                </a:solidFill>
                <a:latin typeface="Times New Roman" panose="02020603050405020304" pitchFamily="18" charset="0"/>
                <a:cs typeface="Times New Roman" panose="02020603050405020304" pitchFamily="18" charset="0"/>
              </a:rPr>
              <a:t>În</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vederea</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îndeplinirii</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obiectivelor</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stabilite</a:t>
            </a:r>
            <a:r>
              <a:rPr lang="en-US" b="1" i="1" dirty="0">
                <a:solidFill>
                  <a:schemeClr val="bg1"/>
                </a:solidFill>
                <a:latin typeface="Times New Roman" panose="02020603050405020304" pitchFamily="18" charset="0"/>
                <a:cs typeface="Times New Roman" panose="02020603050405020304" pitchFamily="18" charset="0"/>
              </a:rPr>
              <a:t>, se </a:t>
            </a:r>
            <a:r>
              <a:rPr lang="en-US" b="1" i="1" dirty="0" err="1">
                <a:solidFill>
                  <a:schemeClr val="bg1"/>
                </a:solidFill>
                <a:latin typeface="Times New Roman" panose="02020603050405020304" pitchFamily="18" charset="0"/>
                <a:cs typeface="Times New Roman" panose="02020603050405020304" pitchFamily="18" charset="0"/>
              </a:rPr>
              <a:t>va</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urmări</a:t>
            </a:r>
            <a:r>
              <a:rPr lang="en-US" b="1" i="1" dirty="0">
                <a:solidFill>
                  <a:schemeClr val="bg1"/>
                </a:solidFill>
                <a:latin typeface="Times New Roman" panose="02020603050405020304" pitchFamily="18" charset="0"/>
                <a:cs typeface="Times New Roman" panose="02020603050405020304" pitchFamily="18" charset="0"/>
              </a:rPr>
              <a:t>:</a:t>
            </a:r>
          </a:p>
          <a:p>
            <a:pPr algn="just"/>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Obţinerea</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elitelor</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necesare</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introducerii</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în</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selecţie</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şi</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producerii</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materialului</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semincer</a:t>
            </a:r>
            <a:r>
              <a:rPr lang="en-US" b="1" i="1" dirty="0">
                <a:solidFill>
                  <a:schemeClr val="bg1"/>
                </a:solidFill>
                <a:latin typeface="Times New Roman" panose="02020603050405020304" pitchFamily="18" charset="0"/>
                <a:cs typeface="Times New Roman" panose="02020603050405020304" pitchFamily="18" charset="0"/>
              </a:rPr>
              <a:t> de </a:t>
            </a:r>
            <a:r>
              <a:rPr lang="en-US" b="1" i="1" dirty="0" err="1">
                <a:solidFill>
                  <a:schemeClr val="bg1"/>
                </a:solidFill>
                <a:latin typeface="Times New Roman" panose="02020603050405020304" pitchFamily="18" charset="0"/>
                <a:cs typeface="Times New Roman" panose="02020603050405020304" pitchFamily="18" charset="0"/>
              </a:rPr>
              <a:t>bază</a:t>
            </a:r>
            <a:r>
              <a:rPr lang="en-US" b="1" i="1" dirty="0">
                <a:solidFill>
                  <a:schemeClr val="bg1"/>
                </a:solidFill>
                <a:latin typeface="Times New Roman" panose="02020603050405020304" pitchFamily="18" charset="0"/>
                <a:cs typeface="Times New Roman" panose="02020603050405020304" pitchFamily="18" charset="0"/>
              </a:rPr>
              <a:t> la </a:t>
            </a:r>
            <a:r>
              <a:rPr lang="en-US" b="1" i="1" dirty="0" err="1">
                <a:solidFill>
                  <a:schemeClr val="bg1"/>
                </a:solidFill>
                <a:latin typeface="Times New Roman" panose="02020603050405020304" pitchFamily="18" charset="0"/>
                <a:cs typeface="Times New Roman" panose="02020603050405020304" pitchFamily="18" charset="0"/>
              </a:rPr>
              <a:t>cultivarele</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noi</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înregistrate</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în</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Catalogul</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oficial</a:t>
            </a:r>
            <a:r>
              <a:rPr lang="en-US" b="1" i="1" dirty="0">
                <a:solidFill>
                  <a:schemeClr val="bg1"/>
                </a:solidFill>
                <a:latin typeface="Times New Roman" panose="02020603050405020304" pitchFamily="18" charset="0"/>
                <a:cs typeface="Times New Roman" panose="02020603050405020304" pitchFamily="18" charset="0"/>
              </a:rPr>
              <a:t>;</a:t>
            </a:r>
          </a:p>
          <a:p>
            <a:pPr algn="just"/>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Obținerea</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semințelor</a:t>
            </a:r>
            <a:r>
              <a:rPr lang="en-US" b="1" i="1" dirty="0">
                <a:solidFill>
                  <a:schemeClr val="bg1"/>
                </a:solidFill>
                <a:latin typeface="Times New Roman" panose="02020603050405020304" pitchFamily="18" charset="0"/>
                <a:cs typeface="Times New Roman" panose="02020603050405020304" pitchFamily="18" charset="0"/>
              </a:rPr>
              <a:t> din </a:t>
            </a:r>
            <a:r>
              <a:rPr lang="en-US" b="1" i="1" dirty="0" err="1">
                <a:solidFill>
                  <a:schemeClr val="bg1"/>
                </a:solidFill>
                <a:latin typeface="Times New Roman" panose="02020603050405020304" pitchFamily="18" charset="0"/>
                <a:cs typeface="Times New Roman" panose="02020603050405020304" pitchFamily="18" charset="0"/>
              </a:rPr>
              <a:t>verigi</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superioare</a:t>
            </a:r>
            <a:r>
              <a:rPr lang="en-US" b="1" i="1" dirty="0">
                <a:solidFill>
                  <a:schemeClr val="bg1"/>
                </a:solidFill>
                <a:latin typeface="Times New Roman" panose="02020603050405020304" pitchFamily="18" charset="0"/>
                <a:cs typeface="Times New Roman" panose="02020603050405020304" pitchFamily="18" charset="0"/>
              </a:rPr>
              <a:t> (CA,CSD,PB </a:t>
            </a:r>
            <a:r>
              <a:rPr lang="en-US" b="1" i="1" dirty="0" err="1">
                <a:solidFill>
                  <a:schemeClr val="bg1"/>
                </a:solidFill>
                <a:latin typeface="Times New Roman" panose="02020603050405020304" pitchFamily="18" charset="0"/>
                <a:cs typeface="Times New Roman" panose="02020603050405020304" pitchFamily="18" charset="0"/>
              </a:rPr>
              <a:t>și</a:t>
            </a:r>
            <a:r>
              <a:rPr lang="en-US" b="1" i="1" dirty="0">
                <a:solidFill>
                  <a:schemeClr val="bg1"/>
                </a:solidFill>
                <a:latin typeface="Times New Roman" panose="02020603050405020304" pitchFamily="18" charset="0"/>
                <a:cs typeface="Times New Roman" panose="02020603050405020304" pitchFamily="18" charset="0"/>
              </a:rPr>
              <a:t> B) (din </a:t>
            </a:r>
            <a:r>
              <a:rPr lang="en-US" b="1" i="1" dirty="0" err="1">
                <a:solidFill>
                  <a:schemeClr val="bg1"/>
                </a:solidFill>
                <a:latin typeface="Times New Roman" panose="02020603050405020304" pitchFamily="18" charset="0"/>
                <a:cs typeface="Times New Roman" panose="02020603050405020304" pitchFamily="18" charset="0"/>
              </a:rPr>
              <a:t>cultivarurile</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consacrate</a:t>
            </a:r>
            <a:r>
              <a:rPr lang="en-US" b="1" i="1" dirty="0">
                <a:solidFill>
                  <a:schemeClr val="bg1"/>
                </a:solidFill>
                <a:latin typeface="Times New Roman" panose="02020603050405020304" pitchFamily="18" charset="0"/>
                <a:cs typeface="Times New Roman" panose="02020603050405020304" pitchFamily="18" charset="0"/>
              </a:rPr>
              <a:t> ale </a:t>
            </a:r>
            <a:r>
              <a:rPr lang="en-US" b="1" i="1" dirty="0" err="1">
                <a:solidFill>
                  <a:schemeClr val="bg1"/>
                </a:solidFill>
                <a:latin typeface="Times New Roman" panose="02020603050405020304" pitchFamily="18" charset="0"/>
                <a:cs typeface="Times New Roman" panose="02020603050405020304" pitchFamily="18" charset="0"/>
              </a:rPr>
              <a:t>partenerilor</a:t>
            </a:r>
            <a:r>
              <a:rPr lang="en-US" b="1" i="1" dirty="0">
                <a:solidFill>
                  <a:schemeClr val="bg1"/>
                </a:solidFill>
                <a:latin typeface="Times New Roman" panose="02020603050405020304" pitchFamily="18" charset="0"/>
                <a:cs typeface="Times New Roman" panose="02020603050405020304" pitchFamily="18" charset="0"/>
              </a:rPr>
              <a:t>, solicitate de </a:t>
            </a:r>
            <a:r>
              <a:rPr lang="en-US" b="1" i="1" dirty="0" err="1">
                <a:solidFill>
                  <a:schemeClr val="bg1"/>
                </a:solidFill>
                <a:latin typeface="Times New Roman" panose="02020603050405020304" pitchFamily="18" charset="0"/>
                <a:cs typeface="Times New Roman" panose="02020603050405020304" pitchFamily="18" charset="0"/>
              </a:rPr>
              <a:t>către</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legumicultori</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în</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limitele</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proprii</a:t>
            </a:r>
            <a:r>
              <a:rPr lang="en-US" b="1" i="1" dirty="0">
                <a:solidFill>
                  <a:schemeClr val="bg1"/>
                </a:solidFill>
                <a:latin typeface="Times New Roman" panose="02020603050405020304" pitchFamily="18" charset="0"/>
                <a:cs typeface="Times New Roman" panose="02020603050405020304" pitchFamily="18" charset="0"/>
              </a:rPr>
              <a:t> ale </a:t>
            </a:r>
            <a:r>
              <a:rPr lang="en-US" b="1" i="1" dirty="0" err="1">
                <a:solidFill>
                  <a:schemeClr val="bg1"/>
                </a:solidFill>
                <a:latin typeface="Times New Roman" panose="02020603050405020304" pitchFamily="18" charset="0"/>
                <a:cs typeface="Times New Roman" panose="02020603050405020304" pitchFamily="18" charset="0"/>
              </a:rPr>
              <a:t>intervalului</a:t>
            </a:r>
            <a:r>
              <a:rPr lang="en-US" b="1" i="1" dirty="0">
                <a:solidFill>
                  <a:schemeClr val="bg1"/>
                </a:solidFill>
                <a:latin typeface="Times New Roman" panose="02020603050405020304" pitchFamily="18" charset="0"/>
                <a:cs typeface="Times New Roman" panose="02020603050405020304" pitchFamily="18" charset="0"/>
              </a:rPr>
              <a:t> de </a:t>
            </a:r>
            <a:r>
              <a:rPr lang="en-US" b="1" i="1" dirty="0" err="1">
                <a:solidFill>
                  <a:schemeClr val="bg1"/>
                </a:solidFill>
                <a:latin typeface="Times New Roman" panose="02020603050405020304" pitchFamily="18" charset="0"/>
                <a:cs typeface="Times New Roman" panose="02020603050405020304" pitchFamily="18" charset="0"/>
              </a:rPr>
              <a:t>variabilitate</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asigurarea</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identităţii</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uniformităţii</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şi</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stabilităţii</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în</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vederea</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obținerii</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semințelor</a:t>
            </a:r>
            <a:r>
              <a:rPr lang="en-US" b="1" i="1" dirty="0">
                <a:solidFill>
                  <a:schemeClr val="bg1"/>
                </a:solidFill>
                <a:latin typeface="Times New Roman" panose="02020603050405020304" pitchFamily="18" charset="0"/>
                <a:cs typeface="Times New Roman" panose="02020603050405020304" pitchFamily="18" charset="0"/>
              </a:rPr>
              <a:t> din </a:t>
            </a:r>
            <a:r>
              <a:rPr lang="en-US" b="1" i="1" dirty="0" err="1">
                <a:solidFill>
                  <a:schemeClr val="bg1"/>
                </a:solidFill>
                <a:latin typeface="Times New Roman" panose="02020603050405020304" pitchFamily="18" charset="0"/>
                <a:cs typeface="Times New Roman" panose="02020603050405020304" pitchFamily="18" charset="0"/>
              </a:rPr>
              <a:t>categoria</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Certificată</a:t>
            </a:r>
            <a:r>
              <a:rPr lang="en-US" b="1" i="1" dirty="0">
                <a:solidFill>
                  <a:schemeClr val="bg1"/>
                </a:solidFill>
                <a:latin typeface="Times New Roman" panose="02020603050405020304" pitchFamily="18" charset="0"/>
                <a:cs typeface="Times New Roman" panose="02020603050405020304" pitchFamily="18" charset="0"/>
              </a:rPr>
              <a:t>” cu </a:t>
            </a:r>
            <a:r>
              <a:rPr lang="en-US" b="1" i="1" dirty="0" err="1">
                <a:solidFill>
                  <a:schemeClr val="bg1"/>
                </a:solidFill>
                <a:latin typeface="Times New Roman" panose="02020603050405020304" pitchFamily="18" charset="0"/>
                <a:cs typeface="Times New Roman" panose="02020603050405020304" pitchFamily="18" charset="0"/>
              </a:rPr>
              <a:t>indici</a:t>
            </a:r>
            <a:r>
              <a:rPr lang="en-US" b="1" i="1" dirty="0">
                <a:solidFill>
                  <a:schemeClr val="bg1"/>
                </a:solidFill>
                <a:latin typeface="Times New Roman" panose="02020603050405020304" pitchFamily="18" charset="0"/>
                <a:cs typeface="Times New Roman" panose="02020603050405020304" pitchFamily="18" charset="0"/>
              </a:rPr>
              <a:t> de </a:t>
            </a:r>
            <a:r>
              <a:rPr lang="en-US" b="1" i="1" dirty="0" err="1">
                <a:solidFill>
                  <a:schemeClr val="bg1"/>
                </a:solidFill>
                <a:latin typeface="Times New Roman" panose="02020603050405020304" pitchFamily="18" charset="0"/>
                <a:cs typeface="Times New Roman" panose="02020603050405020304" pitchFamily="18" charset="0"/>
              </a:rPr>
              <a:t>calitate</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maximali</a:t>
            </a:r>
            <a:r>
              <a:rPr lang="en-US" b="1" i="1" dirty="0">
                <a:solidFill>
                  <a:schemeClr val="bg1"/>
                </a:solidFill>
                <a:latin typeface="Times New Roman" panose="02020603050405020304" pitchFamily="18" charset="0"/>
                <a:cs typeface="Times New Roman" panose="02020603050405020304" pitchFamily="18" charset="0"/>
              </a:rPr>
              <a:t>;</a:t>
            </a:r>
          </a:p>
          <a:p>
            <a:pPr algn="just"/>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Îmbunătățirea</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tehnologiei</a:t>
            </a:r>
            <a:r>
              <a:rPr lang="en-US" b="1" i="1" dirty="0">
                <a:solidFill>
                  <a:schemeClr val="bg1"/>
                </a:solidFill>
                <a:latin typeface="Times New Roman" panose="02020603050405020304" pitchFamily="18" charset="0"/>
                <a:cs typeface="Times New Roman" panose="02020603050405020304" pitchFamily="18" charset="0"/>
              </a:rPr>
              <a:t> de </a:t>
            </a:r>
            <a:r>
              <a:rPr lang="en-US" b="1" i="1" dirty="0" err="1">
                <a:solidFill>
                  <a:schemeClr val="bg1"/>
                </a:solidFill>
                <a:latin typeface="Times New Roman" panose="02020603050405020304" pitchFamily="18" charset="0"/>
                <a:cs typeface="Times New Roman" panose="02020603050405020304" pitchFamily="18" charset="0"/>
              </a:rPr>
              <a:t>producere</a:t>
            </a:r>
            <a:r>
              <a:rPr lang="en-US" b="1" i="1" dirty="0">
                <a:solidFill>
                  <a:schemeClr val="bg1"/>
                </a:solidFill>
                <a:latin typeface="Times New Roman" panose="02020603050405020304" pitchFamily="18" charset="0"/>
                <a:cs typeface="Times New Roman" panose="02020603050405020304" pitchFamily="18" charset="0"/>
              </a:rPr>
              <a:t> a </a:t>
            </a:r>
            <a:r>
              <a:rPr lang="en-US" b="1" i="1" dirty="0" err="1">
                <a:solidFill>
                  <a:schemeClr val="bg1"/>
                </a:solidFill>
                <a:latin typeface="Times New Roman" panose="02020603050405020304" pitchFamily="18" charset="0"/>
                <a:cs typeface="Times New Roman" panose="02020603050405020304" pitchFamily="18" charset="0"/>
              </a:rPr>
              <a:t>semințelor</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prin</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fundamentarea</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unor</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soluţii</a:t>
            </a:r>
            <a:r>
              <a:rPr lang="en-US" b="1" i="1" dirty="0">
                <a:solidFill>
                  <a:schemeClr val="bg1"/>
                </a:solidFill>
                <a:latin typeface="Times New Roman" panose="02020603050405020304" pitchFamily="18" charset="0"/>
                <a:cs typeface="Times New Roman" panose="02020603050405020304" pitchFamily="18" charset="0"/>
              </a:rPr>
              <a:t> destinate </a:t>
            </a:r>
            <a:r>
              <a:rPr lang="en-US" b="1" i="1" dirty="0" err="1">
                <a:solidFill>
                  <a:schemeClr val="bg1"/>
                </a:solidFill>
                <a:latin typeface="Times New Roman" panose="02020603050405020304" pitchFamily="18" charset="0"/>
                <a:cs typeface="Times New Roman" panose="02020603050405020304" pitchFamily="18" charset="0"/>
              </a:rPr>
              <a:t>creşterii</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indicilor</a:t>
            </a:r>
            <a:r>
              <a:rPr lang="en-US" b="1" i="1" dirty="0">
                <a:solidFill>
                  <a:schemeClr val="bg1"/>
                </a:solidFill>
                <a:latin typeface="Times New Roman" panose="02020603050405020304" pitchFamily="18" charset="0"/>
                <a:cs typeface="Times New Roman" panose="02020603050405020304" pitchFamily="18" charset="0"/>
              </a:rPr>
              <a:t> de </a:t>
            </a:r>
            <a:r>
              <a:rPr lang="en-US" b="1" i="1" dirty="0" err="1">
                <a:solidFill>
                  <a:schemeClr val="bg1"/>
                </a:solidFill>
                <a:latin typeface="Times New Roman" panose="02020603050405020304" pitchFamily="18" charset="0"/>
                <a:cs typeface="Times New Roman" panose="02020603050405020304" pitchFamily="18" charset="0"/>
              </a:rPr>
              <a:t>calitate</a:t>
            </a:r>
            <a:r>
              <a:rPr lang="en-US" b="1" i="1" dirty="0">
                <a:solidFill>
                  <a:schemeClr val="bg1"/>
                </a:solidFill>
                <a:latin typeface="Times New Roman" panose="02020603050405020304" pitchFamily="18" charset="0"/>
                <a:cs typeface="Times New Roman" panose="02020603050405020304" pitchFamily="18" charset="0"/>
              </a:rPr>
              <a:t> a </a:t>
            </a:r>
            <a:r>
              <a:rPr lang="en-US" b="1" i="1" dirty="0" err="1">
                <a:solidFill>
                  <a:schemeClr val="bg1"/>
                </a:solidFill>
                <a:latin typeface="Times New Roman" panose="02020603050405020304" pitchFamily="18" charset="0"/>
                <a:cs typeface="Times New Roman" panose="02020603050405020304" pitchFamily="18" charset="0"/>
              </a:rPr>
              <a:t>seminţelor</a:t>
            </a:r>
            <a:r>
              <a:rPr lang="en-US" b="1" i="1" dirty="0">
                <a:solidFill>
                  <a:schemeClr val="bg1"/>
                </a:solidFill>
                <a:latin typeface="Times New Roman" panose="02020603050405020304" pitchFamily="18" charset="0"/>
                <a:cs typeface="Times New Roman" panose="02020603050405020304" pitchFamily="18" charset="0"/>
              </a:rPr>
              <a:t> (EG, FG) precum </a:t>
            </a:r>
            <a:r>
              <a:rPr lang="en-US" b="1" i="1" dirty="0" err="1">
                <a:solidFill>
                  <a:schemeClr val="bg1"/>
                </a:solidFill>
                <a:latin typeface="Times New Roman" panose="02020603050405020304" pitchFamily="18" charset="0"/>
                <a:cs typeface="Times New Roman" panose="02020603050405020304" pitchFamily="18" charset="0"/>
              </a:rPr>
              <a:t>și</a:t>
            </a:r>
            <a:r>
              <a:rPr lang="en-US" b="1" i="1" dirty="0">
                <a:solidFill>
                  <a:schemeClr val="bg1"/>
                </a:solidFill>
                <a:latin typeface="Times New Roman" panose="02020603050405020304" pitchFamily="18" charset="0"/>
                <a:cs typeface="Times New Roman" panose="02020603050405020304" pitchFamily="18" charset="0"/>
              </a:rPr>
              <a:t> a  </a:t>
            </a:r>
            <a:r>
              <a:rPr lang="en-US" b="1" i="1" dirty="0" err="1">
                <a:solidFill>
                  <a:schemeClr val="bg1"/>
                </a:solidFill>
                <a:latin typeface="Times New Roman" panose="02020603050405020304" pitchFamily="18" charset="0"/>
                <a:cs typeface="Times New Roman" panose="02020603050405020304" pitchFamily="18" charset="0"/>
              </a:rPr>
              <a:t>randamentului</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în</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sămânţă</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utilă</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faţă</a:t>
            </a:r>
            <a:r>
              <a:rPr lang="en-US" b="1" i="1" dirty="0">
                <a:solidFill>
                  <a:schemeClr val="bg1"/>
                </a:solidFill>
                <a:latin typeface="Times New Roman" panose="02020603050405020304" pitchFamily="18" charset="0"/>
                <a:cs typeface="Times New Roman" panose="02020603050405020304" pitchFamily="18" charset="0"/>
              </a:rPr>
              <a:t> de </a:t>
            </a:r>
            <a:r>
              <a:rPr lang="en-US" b="1" i="1" dirty="0" err="1">
                <a:solidFill>
                  <a:schemeClr val="bg1"/>
                </a:solidFill>
                <a:latin typeface="Times New Roman" panose="02020603050405020304" pitchFamily="18" charset="0"/>
                <a:cs typeface="Times New Roman" panose="02020603050405020304" pitchFamily="18" charset="0"/>
              </a:rPr>
              <a:t>valoarea</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prevăzută</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în</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legislația</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în</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vigoare</a:t>
            </a:r>
            <a:r>
              <a:rPr lang="en-US" b="1" i="1" dirty="0">
                <a:solidFill>
                  <a:schemeClr val="bg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547546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antet">
            <a:extLst>
              <a:ext uri="{FF2B5EF4-FFF2-40B4-BE49-F238E27FC236}">
                <a16:creationId xmlns:a16="http://schemas.microsoft.com/office/drawing/2014/main" id="{F45AE9B1-E967-9B75-0613-5282F28C37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3618" y="400049"/>
            <a:ext cx="576263" cy="576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3" name="TextBox 1">
            <a:extLst>
              <a:ext uri="{FF2B5EF4-FFF2-40B4-BE49-F238E27FC236}">
                <a16:creationId xmlns:a16="http://schemas.microsoft.com/office/drawing/2014/main" id="{2AF94803-6CF8-C106-9E8A-0A3DE9D8D269}"/>
              </a:ext>
            </a:extLst>
          </p:cNvPr>
          <p:cNvSpPr txBox="1">
            <a:spLocks noChangeArrowheads="1"/>
          </p:cNvSpPr>
          <p:nvPr/>
        </p:nvSpPr>
        <p:spPr bwMode="auto">
          <a:xfrm>
            <a:off x="2461114" y="466725"/>
            <a:ext cx="6408738" cy="442913"/>
          </a:xfrm>
          <a:prstGeom prst="rect">
            <a:avLst/>
          </a:prstGeom>
          <a:solidFill>
            <a:srgbClr val="3B812F">
              <a:lumMod val="40000"/>
              <a:lumOff val="60000"/>
            </a:srgbClr>
          </a:solidFill>
          <a:ln>
            <a:noFill/>
          </a:ln>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ro-RO" altLang="ro-RO" sz="23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rPr>
              <a:t>PLAN  SECTORIAL  ADER 2026</a:t>
            </a:r>
            <a:endParaRPr kumimoji="0" lang="en-US" altLang="ro-RO" sz="23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4" name="TextBox 20">
            <a:extLst>
              <a:ext uri="{FF2B5EF4-FFF2-40B4-BE49-F238E27FC236}">
                <a16:creationId xmlns:a16="http://schemas.microsoft.com/office/drawing/2014/main" id="{D006590F-1601-A8A2-B261-236065437458}"/>
              </a:ext>
            </a:extLst>
          </p:cNvPr>
          <p:cNvSpPr txBox="1"/>
          <p:nvPr/>
        </p:nvSpPr>
        <p:spPr>
          <a:xfrm>
            <a:off x="2939091" y="1104830"/>
            <a:ext cx="5040312" cy="338138"/>
          </a:xfrm>
          <a:prstGeom prst="rect">
            <a:avLst/>
          </a:prstGeom>
          <a:solidFill>
            <a:srgbClr val="FFFFFF"/>
          </a:solidFill>
          <a:ln w="12700" cap="flat" cmpd="sng" algn="ctr">
            <a:solidFill>
              <a:srgbClr val="CC9900"/>
            </a:solidFill>
            <a:prstDash val="solid"/>
            <a:miter lim="800000"/>
          </a:ln>
          <a:effec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ro-RO" sz="16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Numărul</a:t>
            </a:r>
            <a:r>
              <a:rPr kumimoji="0" lang="en-US"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en-US" altLang="ro-RO" sz="16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codul</a:t>
            </a:r>
            <a:r>
              <a:rPr kumimoji="0" lang="en-US"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ro-RO" sz="16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proiectului</a:t>
            </a:r>
            <a:r>
              <a:rPr kumimoji="0" lang="ro-RO"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622</a:t>
            </a:r>
            <a:r>
              <a:rPr kumimoji="0" lang="en-US"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ro-RO"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ADER 6.2.2.</a:t>
            </a:r>
            <a:r>
              <a:rPr kumimoji="0" lang="en-US"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 </a:t>
            </a:r>
            <a:r>
              <a:rPr kumimoji="0" lang="en-US" altLang="ro-RO" sz="16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Faza</a:t>
            </a:r>
            <a:r>
              <a:rPr kumimoji="0" lang="en-US"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o-RO"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I</a:t>
            </a:r>
            <a:r>
              <a:rPr kumimoji="0" lang="en-US"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V</a:t>
            </a:r>
          </a:p>
        </p:txBody>
      </p:sp>
      <p:grpSp>
        <p:nvGrpSpPr>
          <p:cNvPr id="5" name="Group 4">
            <a:extLst>
              <a:ext uri="{FF2B5EF4-FFF2-40B4-BE49-F238E27FC236}">
                <a16:creationId xmlns:a16="http://schemas.microsoft.com/office/drawing/2014/main" id="{203EA5A3-4E68-B8F0-DE24-B87CFA6DDCD7}"/>
              </a:ext>
            </a:extLst>
          </p:cNvPr>
          <p:cNvGrpSpPr>
            <a:grpSpLocks/>
          </p:cNvGrpSpPr>
          <p:nvPr/>
        </p:nvGrpSpPr>
        <p:grpSpPr bwMode="auto">
          <a:xfrm>
            <a:off x="1343618" y="1771510"/>
            <a:ext cx="7705576" cy="1006475"/>
            <a:chOff x="0" y="0"/>
            <a:chExt cx="8586914" cy="1315676"/>
          </a:xfrm>
          <a:solidFill>
            <a:srgbClr val="CC9900">
              <a:lumMod val="60000"/>
              <a:lumOff val="40000"/>
            </a:srgbClr>
          </a:solidFill>
        </p:grpSpPr>
        <p:sp>
          <p:nvSpPr>
            <p:cNvPr id="6" name="Up Arrow Callout 5">
              <a:extLst>
                <a:ext uri="{FF2B5EF4-FFF2-40B4-BE49-F238E27FC236}">
                  <a16:creationId xmlns:a16="http://schemas.microsoft.com/office/drawing/2014/main" id="{6E006BB3-335E-F1F2-660E-2D599FE0830A}"/>
                </a:ext>
              </a:extLst>
            </p:cNvPr>
            <p:cNvSpPr/>
            <p:nvPr/>
          </p:nvSpPr>
          <p:spPr>
            <a:xfrm rot="10800000">
              <a:off x="234079" y="0"/>
              <a:ext cx="8352835" cy="1315676"/>
            </a:xfrm>
            <a:prstGeom prst="upArrowCallout">
              <a:avLst/>
            </a:prstGeom>
            <a:grpFill/>
            <a:ln w="12700" cap="flat" cmpd="sng" algn="ctr">
              <a:solidFill>
                <a:srgbClr val="FFFFFF">
                  <a:hueOff val="0"/>
                  <a:satOff val="0"/>
                  <a:lumOff val="0"/>
                  <a:alphaOff val="0"/>
                </a:srgbClr>
              </a:solidFill>
              <a:prstDash val="solid"/>
              <a:miter lim="800000"/>
            </a:ln>
            <a:effec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a:ea typeface="+mn-ea"/>
                <a:cs typeface="Arial"/>
              </a:endParaRPr>
            </a:p>
          </p:txBody>
        </p:sp>
        <p:sp>
          <p:nvSpPr>
            <p:cNvPr id="7" name="Up Arrow Callout 4">
              <a:extLst>
                <a:ext uri="{FF2B5EF4-FFF2-40B4-BE49-F238E27FC236}">
                  <a16:creationId xmlns:a16="http://schemas.microsoft.com/office/drawing/2014/main" id="{1BE94653-7B3F-A7B3-0B17-0D0A7CD617AD}"/>
                </a:ext>
              </a:extLst>
            </p:cNvPr>
            <p:cNvSpPr/>
            <p:nvPr/>
          </p:nvSpPr>
          <p:spPr>
            <a:xfrm>
              <a:off x="0" y="0"/>
              <a:ext cx="8352835" cy="854982"/>
            </a:xfrm>
            <a:prstGeom prst="rect">
              <a:avLst/>
            </a:prstGeom>
            <a:grpFill/>
            <a:ln>
              <a:noFill/>
            </a:ln>
            <a:effectLst/>
          </p:spPr>
          <p:txBody>
            <a:bodyPr lIns="142240" tIns="142240" rIns="142240" bIns="142240" spcCol="1270" anchor="ctr"/>
            <a:lstStyle/>
            <a:p>
              <a:pPr marL="0" marR="0" lvl="0" indent="0" algn="ctr" defTabSz="889000" eaLnBrk="1" fontAlgn="base" latinLnBrk="0" hangingPunct="1">
                <a:lnSpc>
                  <a:spcPct val="90000"/>
                </a:lnSpc>
                <a:spcBef>
                  <a:spcPct val="0"/>
                </a:spcBef>
                <a:spcAft>
                  <a:spcPct val="35000"/>
                </a:spcAft>
                <a:buClrTx/>
                <a:buSzTx/>
                <a:buFontTx/>
                <a:buNone/>
                <a:tabLst/>
                <a:defRPr/>
              </a:pPr>
              <a:r>
                <a:rPr kumimoji="0" lang="ro-RO" sz="2000" b="1" i="0" u="none" strike="noStrike" kern="0" cap="none" spc="0" normalizeH="0" baseline="0" noProof="0" dirty="0">
                  <a:ln>
                    <a:noFill/>
                  </a:ln>
                  <a:solidFill>
                    <a:srgbClr val="FFFFFF"/>
                  </a:solidFill>
                  <a:effectLst/>
                  <a:uLnTx/>
                  <a:uFillTx/>
                  <a:latin typeface="Times New Roman" pitchFamily="18" charset="0"/>
                  <a:ea typeface="+mn-ea"/>
                  <a:cs typeface="Times New Roman" pitchFamily="18" charset="0"/>
                </a:rPr>
                <a:t>PARTENERI</a:t>
              </a:r>
              <a:endParaRPr kumimoji="0" lang="en-US" sz="2000" b="0" i="0" u="none" strike="noStrike" kern="0" cap="none" spc="0" normalizeH="0" baseline="0" noProof="0" dirty="0">
                <a:ln>
                  <a:noFill/>
                </a:ln>
                <a:solidFill>
                  <a:srgbClr val="FFFFFF"/>
                </a:solidFill>
                <a:effectLst/>
                <a:uLnTx/>
                <a:uFillTx/>
                <a:latin typeface="Arial"/>
                <a:ea typeface="+mn-ea"/>
                <a:cs typeface="Arial"/>
              </a:endParaRPr>
            </a:p>
          </p:txBody>
        </p:sp>
      </p:grpSp>
      <p:sp>
        <p:nvSpPr>
          <p:cNvPr id="8" name="Rectangular Callout 15">
            <a:extLst>
              <a:ext uri="{FF2B5EF4-FFF2-40B4-BE49-F238E27FC236}">
                <a16:creationId xmlns:a16="http://schemas.microsoft.com/office/drawing/2014/main" id="{90CC5BF4-6E1B-5D99-3049-A989830F5D8E}"/>
              </a:ext>
            </a:extLst>
          </p:cNvPr>
          <p:cNvSpPr/>
          <p:nvPr/>
        </p:nvSpPr>
        <p:spPr>
          <a:xfrm>
            <a:off x="636726" y="3390394"/>
            <a:ext cx="667516" cy="358148"/>
          </a:xfrm>
          <a:prstGeom prst="wedgeRectCallout">
            <a:avLst>
              <a:gd name="adj1" fmla="val 68431"/>
              <a:gd name="adj2" fmla="val -22444"/>
            </a:avLst>
          </a:prstGeom>
          <a:solidFill>
            <a:srgbClr val="FF0000"/>
          </a:solidFill>
          <a:ln w="12700" cap="flat" cmpd="sng" algn="ctr">
            <a:solidFill>
              <a:srgbClr val="CC9900">
                <a:shade val="50000"/>
              </a:srgbClr>
            </a:solidFill>
            <a:prstDash val="solid"/>
            <a:miter lim="800000"/>
          </a:ln>
          <a:effec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ro-RO" sz="1400" b="1" i="0" u="none" strike="noStrike" kern="0" cap="none" spc="0" normalizeH="0" baseline="0" noProof="0" dirty="0">
                <a:ln>
                  <a:noFill/>
                </a:ln>
                <a:solidFill>
                  <a:srgbClr val="FFFFFF"/>
                </a:solidFill>
                <a:effectLst/>
                <a:uLnTx/>
                <a:uFillTx/>
                <a:latin typeface="Times New Roman" pitchFamily="18" charset="0"/>
                <a:ea typeface="+mn-ea"/>
                <a:cs typeface="Times New Roman" pitchFamily="18" charset="0"/>
              </a:rPr>
              <a:t>C P</a:t>
            </a:r>
            <a:endParaRPr kumimoji="0" lang="en-US" sz="1400" b="1" i="0" u="none" strike="noStrike" kern="0" cap="none" spc="0" normalizeH="0" baseline="0" noProof="0" dirty="0">
              <a:ln>
                <a:noFill/>
              </a:ln>
              <a:solidFill>
                <a:srgbClr val="FFFFFF"/>
              </a:solidFill>
              <a:effectLst/>
              <a:uLnTx/>
              <a:uFillTx/>
              <a:latin typeface="Times New Roman" pitchFamily="18" charset="0"/>
              <a:ea typeface="+mn-ea"/>
              <a:cs typeface="Times New Roman" pitchFamily="18" charset="0"/>
            </a:endParaRPr>
          </a:p>
        </p:txBody>
      </p:sp>
      <p:sp>
        <p:nvSpPr>
          <p:cNvPr id="9" name="Rectangular Callout 29">
            <a:extLst>
              <a:ext uri="{FF2B5EF4-FFF2-40B4-BE49-F238E27FC236}">
                <a16:creationId xmlns:a16="http://schemas.microsoft.com/office/drawing/2014/main" id="{5BB6EDC8-488F-32D7-A7A4-EF49E94760A5}"/>
              </a:ext>
            </a:extLst>
          </p:cNvPr>
          <p:cNvSpPr/>
          <p:nvPr/>
        </p:nvSpPr>
        <p:spPr>
          <a:xfrm>
            <a:off x="610915" y="4655895"/>
            <a:ext cx="719137" cy="360362"/>
          </a:xfrm>
          <a:prstGeom prst="wedgeRectCallout">
            <a:avLst>
              <a:gd name="adj1" fmla="val 68431"/>
              <a:gd name="adj2" fmla="val -22444"/>
            </a:avLst>
          </a:prstGeom>
          <a:solidFill>
            <a:srgbClr val="FFC000"/>
          </a:solidFill>
          <a:ln w="12700" cap="flat" cmpd="sng" algn="ctr">
            <a:solidFill>
              <a:srgbClr val="CC9900">
                <a:shade val="50000"/>
              </a:srgbClr>
            </a:solidFill>
            <a:prstDash val="solid"/>
            <a:miter lim="800000"/>
          </a:ln>
          <a:effec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ro-RO" sz="1400" b="1" i="0" u="none" strike="noStrike" kern="0" cap="none" spc="0" normalizeH="0" baseline="0" noProof="0" dirty="0">
                <a:ln>
                  <a:noFill/>
                </a:ln>
                <a:solidFill>
                  <a:srgbClr val="FFFFFF"/>
                </a:solidFill>
                <a:effectLst/>
                <a:uLnTx/>
                <a:uFillTx/>
                <a:latin typeface="Times New Roman" pitchFamily="18" charset="0"/>
                <a:ea typeface="+mn-ea"/>
                <a:cs typeface="Times New Roman" pitchFamily="18" charset="0"/>
              </a:rPr>
              <a:t> P 1</a:t>
            </a:r>
            <a:endParaRPr kumimoji="0" lang="en-US" sz="1400" b="1" i="0" u="none" strike="noStrike" kern="0" cap="none" spc="0" normalizeH="0" baseline="0" noProof="0" dirty="0">
              <a:ln>
                <a:noFill/>
              </a:ln>
              <a:solidFill>
                <a:srgbClr val="FFFFFF"/>
              </a:solidFill>
              <a:effectLst/>
              <a:uLnTx/>
              <a:uFillTx/>
              <a:latin typeface="Times New Roman" pitchFamily="18" charset="0"/>
              <a:ea typeface="+mn-ea"/>
              <a:cs typeface="Times New Roman" pitchFamily="18" charset="0"/>
            </a:endParaRPr>
          </a:p>
        </p:txBody>
      </p:sp>
      <p:sp>
        <p:nvSpPr>
          <p:cNvPr id="10" name="TextBox 9">
            <a:extLst>
              <a:ext uri="{FF2B5EF4-FFF2-40B4-BE49-F238E27FC236}">
                <a16:creationId xmlns:a16="http://schemas.microsoft.com/office/drawing/2014/main" id="{4A71533C-45E1-62B6-5632-EDDC251574ED}"/>
              </a:ext>
            </a:extLst>
          </p:cNvPr>
          <p:cNvSpPr txBox="1"/>
          <p:nvPr/>
        </p:nvSpPr>
        <p:spPr>
          <a:xfrm>
            <a:off x="1631749" y="3293128"/>
            <a:ext cx="7343775" cy="604838"/>
          </a:xfrm>
          <a:prstGeom prst="rect">
            <a:avLst/>
          </a:prstGeom>
          <a:solidFill>
            <a:srgbClr val="FFFFFF"/>
          </a:solidFill>
          <a:ln w="12700" cap="flat" cmpd="sng" algn="ctr">
            <a:solidFill>
              <a:srgbClr val="CC9900"/>
            </a:solidFill>
            <a:prstDash val="solid"/>
            <a:miter lim="800000"/>
          </a:ln>
          <a:effec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pt-BR" altLang="ro-RO" sz="15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Institutul de Cercetare</a:t>
            </a:r>
            <a:r>
              <a:rPr kumimoji="0" lang="ro-RO" altLang="ro-RO" sz="15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pt-BR" altLang="ro-RO" sz="15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ro-RO" altLang="ro-RO" sz="15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pt-BR" altLang="ro-RO" sz="15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Dezvoltare pentru Legumicultură şi Floricultură Vidra (ICDLF Vidra)</a:t>
            </a:r>
            <a:r>
              <a:rPr kumimoji="0" lang="ro-RO" altLang="ro-RO" sz="15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endParaRPr kumimoji="0" lang="en-US" altLang="ro-RO" sz="1500" b="0"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11" name="TextBox 10">
            <a:extLst>
              <a:ext uri="{FF2B5EF4-FFF2-40B4-BE49-F238E27FC236}">
                <a16:creationId xmlns:a16="http://schemas.microsoft.com/office/drawing/2014/main" id="{EC52E754-0E87-1BAF-F488-2726BAA4986A}"/>
              </a:ext>
            </a:extLst>
          </p:cNvPr>
          <p:cNvSpPr txBox="1"/>
          <p:nvPr/>
        </p:nvSpPr>
        <p:spPr>
          <a:xfrm>
            <a:off x="1631749" y="4719004"/>
            <a:ext cx="7345362" cy="376238"/>
          </a:xfrm>
          <a:prstGeom prst="rect">
            <a:avLst/>
          </a:prstGeom>
          <a:solidFill>
            <a:srgbClr val="FFFFFF"/>
          </a:solidFill>
          <a:ln w="12700" cap="flat" cmpd="sng" algn="ctr">
            <a:solidFill>
              <a:srgbClr val="CC9900"/>
            </a:solidFill>
            <a:prstDash val="solid"/>
            <a:miter lim="800000"/>
          </a:ln>
          <a:effec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pt-BR" altLang="ro-RO" sz="15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Staţiunea de Cercetare-Dezvoltare pentru Legumicultură Buzău (SCDL Buzău)</a:t>
            </a:r>
            <a:endParaRPr kumimoji="0" lang="en-US" altLang="ro-RO" sz="1500" b="0"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659750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antet">
            <a:extLst>
              <a:ext uri="{FF2B5EF4-FFF2-40B4-BE49-F238E27FC236}">
                <a16:creationId xmlns:a16="http://schemas.microsoft.com/office/drawing/2014/main" id="{3618B6F7-9B82-9CFC-3DCE-E78EAB6924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1359" y="333374"/>
            <a:ext cx="576262" cy="576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3" name="TextBox 1">
            <a:extLst>
              <a:ext uri="{FF2B5EF4-FFF2-40B4-BE49-F238E27FC236}">
                <a16:creationId xmlns:a16="http://schemas.microsoft.com/office/drawing/2014/main" id="{5F4D9E37-EBDD-CD32-F5E8-6EAD79D439CA}"/>
              </a:ext>
            </a:extLst>
          </p:cNvPr>
          <p:cNvSpPr txBox="1">
            <a:spLocks noChangeArrowheads="1"/>
          </p:cNvSpPr>
          <p:nvPr/>
        </p:nvSpPr>
        <p:spPr bwMode="auto">
          <a:xfrm>
            <a:off x="2216168" y="400050"/>
            <a:ext cx="6408737" cy="442912"/>
          </a:xfrm>
          <a:prstGeom prst="rect">
            <a:avLst/>
          </a:prstGeom>
          <a:solidFill>
            <a:srgbClr val="3B812F">
              <a:lumMod val="40000"/>
              <a:lumOff val="60000"/>
            </a:srgbClr>
          </a:solidFill>
          <a:ln>
            <a:noFill/>
          </a:ln>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ro-RO" altLang="ro-RO" sz="23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rPr>
              <a:t>PLAN  SECTORIAL  ADER 2026</a:t>
            </a:r>
            <a:endParaRPr kumimoji="0" lang="en-US" altLang="ro-RO" sz="23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4" name="TextBox 20">
            <a:extLst>
              <a:ext uri="{FF2B5EF4-FFF2-40B4-BE49-F238E27FC236}">
                <a16:creationId xmlns:a16="http://schemas.microsoft.com/office/drawing/2014/main" id="{FB1FD9AD-ACCA-1BBE-2786-A78476470C75}"/>
              </a:ext>
            </a:extLst>
          </p:cNvPr>
          <p:cNvSpPr txBox="1"/>
          <p:nvPr/>
        </p:nvSpPr>
        <p:spPr>
          <a:xfrm>
            <a:off x="2739606" y="1113884"/>
            <a:ext cx="5040313" cy="338137"/>
          </a:xfrm>
          <a:prstGeom prst="rect">
            <a:avLst/>
          </a:prstGeom>
          <a:solidFill>
            <a:srgbClr val="FFFFFF"/>
          </a:solidFill>
          <a:ln w="12700" cap="flat" cmpd="sng" algn="ctr">
            <a:solidFill>
              <a:srgbClr val="CC9900"/>
            </a:solidFill>
            <a:prstDash val="solid"/>
            <a:miter lim="800000"/>
          </a:ln>
          <a:effec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ro-RO" sz="16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Numărul</a:t>
            </a:r>
            <a:r>
              <a:rPr kumimoji="0" lang="en-US"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en-US" altLang="ro-RO" sz="16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codul</a:t>
            </a:r>
            <a:r>
              <a:rPr kumimoji="0" lang="en-US"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ro-RO" sz="16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proiectului</a:t>
            </a:r>
            <a:r>
              <a:rPr kumimoji="0" lang="ro-RO"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lang="ro-RO" altLang="ro-RO" sz="1600" b="1" kern="0" dirty="0">
                <a:solidFill>
                  <a:srgbClr val="000000"/>
                </a:solidFill>
                <a:latin typeface="Times New Roman" panose="02020603050405020304" pitchFamily="18" charset="0"/>
                <a:cs typeface="Times New Roman" panose="02020603050405020304" pitchFamily="18" charset="0"/>
              </a:rPr>
              <a:t>6</a:t>
            </a:r>
            <a:r>
              <a:rPr kumimoji="0" lang="it-IT"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2</a:t>
            </a:r>
            <a:r>
              <a:rPr kumimoji="0" lang="ro-RO"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2</a:t>
            </a:r>
            <a:r>
              <a:rPr kumimoji="0" lang="it-IT"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/ADER </a:t>
            </a:r>
            <a:r>
              <a:rPr kumimoji="0" lang="ro-RO"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6</a:t>
            </a:r>
            <a:r>
              <a:rPr kumimoji="0" lang="it-IT"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.2.</a:t>
            </a:r>
            <a:r>
              <a:rPr kumimoji="0" lang="ro-RO"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2</a:t>
            </a:r>
            <a:r>
              <a:rPr kumimoji="0" lang="it-IT"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 Faza I</a:t>
            </a:r>
            <a:r>
              <a:rPr lang="en-US" altLang="ro-RO" sz="1600" b="1" kern="0" dirty="0">
                <a:solidFill>
                  <a:srgbClr val="000000"/>
                </a:solidFill>
                <a:latin typeface="Times New Roman" panose="02020603050405020304" pitchFamily="18" charset="0"/>
                <a:cs typeface="Times New Roman" panose="02020603050405020304" pitchFamily="18" charset="0"/>
              </a:rPr>
              <a:t>V</a:t>
            </a:r>
            <a:endParaRPr kumimoji="0" lang="it-IT"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grpSp>
        <p:nvGrpSpPr>
          <p:cNvPr id="5" name="Group 3">
            <a:extLst>
              <a:ext uri="{FF2B5EF4-FFF2-40B4-BE49-F238E27FC236}">
                <a16:creationId xmlns:a16="http://schemas.microsoft.com/office/drawing/2014/main" id="{901B7D6E-5138-D5DA-3AE1-296FE26F6059}"/>
              </a:ext>
            </a:extLst>
          </p:cNvPr>
          <p:cNvGrpSpPr>
            <a:grpSpLocks/>
          </p:cNvGrpSpPr>
          <p:nvPr/>
        </p:nvGrpSpPr>
        <p:grpSpPr bwMode="auto">
          <a:xfrm>
            <a:off x="1230184" y="1563077"/>
            <a:ext cx="7345364" cy="865187"/>
            <a:chOff x="-56128" y="-449789"/>
            <a:chExt cx="8352929" cy="1315676"/>
          </a:xfrm>
          <a:solidFill>
            <a:srgbClr val="CC9900">
              <a:lumMod val="60000"/>
              <a:lumOff val="40000"/>
            </a:srgbClr>
          </a:solidFill>
        </p:grpSpPr>
        <p:sp>
          <p:nvSpPr>
            <p:cNvPr id="6" name="Up Arrow Callout 4">
              <a:extLst>
                <a:ext uri="{FF2B5EF4-FFF2-40B4-BE49-F238E27FC236}">
                  <a16:creationId xmlns:a16="http://schemas.microsoft.com/office/drawing/2014/main" id="{70EF6E8B-A4AE-5F08-8E82-004C1025FFD4}"/>
                </a:ext>
              </a:extLst>
            </p:cNvPr>
            <p:cNvSpPr/>
            <p:nvPr/>
          </p:nvSpPr>
          <p:spPr>
            <a:xfrm rot="10800000">
              <a:off x="-56127" y="-449789"/>
              <a:ext cx="8352928" cy="1315676"/>
            </a:xfrm>
            <a:prstGeom prst="upArrowCallout">
              <a:avLst/>
            </a:prstGeom>
            <a:grpFill/>
            <a:ln w="12700" cap="flat" cmpd="sng" algn="ctr">
              <a:solidFill>
                <a:srgbClr val="FFFFFF">
                  <a:hueOff val="0"/>
                  <a:satOff val="0"/>
                  <a:lumOff val="0"/>
                  <a:alphaOff val="0"/>
                </a:srgbClr>
              </a:solidFill>
              <a:prstDash val="solid"/>
              <a:miter lim="800000"/>
            </a:ln>
            <a:effec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Arial"/>
                <a:ea typeface="+mn-ea"/>
                <a:cs typeface="Arial"/>
              </a:endParaRPr>
            </a:p>
          </p:txBody>
        </p:sp>
        <p:sp>
          <p:nvSpPr>
            <p:cNvPr id="7" name="Up Arrow Callout 4">
              <a:extLst>
                <a:ext uri="{FF2B5EF4-FFF2-40B4-BE49-F238E27FC236}">
                  <a16:creationId xmlns:a16="http://schemas.microsoft.com/office/drawing/2014/main" id="{2AE7D183-98C6-3B64-A5CF-B2F18D6944C5}"/>
                </a:ext>
              </a:extLst>
            </p:cNvPr>
            <p:cNvSpPr/>
            <p:nvPr/>
          </p:nvSpPr>
          <p:spPr>
            <a:xfrm>
              <a:off x="-56128" y="-277877"/>
              <a:ext cx="8352928" cy="854586"/>
            </a:xfrm>
            <a:prstGeom prst="rect">
              <a:avLst/>
            </a:prstGeom>
            <a:grpFill/>
            <a:ln>
              <a:noFill/>
            </a:ln>
            <a:effectLst/>
          </p:spPr>
          <p:txBody>
            <a:bodyPr lIns="142240" tIns="142240" rIns="142240" bIns="142240" anchor="ctr"/>
            <a:lstStyle>
              <a:lvl1pPr defTabSz="889000">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defTabSz="88900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defTabSz="8890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defTabSz="8890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defTabSz="8890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defTabSz="8890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defTabSz="8890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defTabSz="8890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defTabSz="8890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889000" eaLnBrk="1" fontAlgn="base" latinLnBrk="0" hangingPunct="1">
                <a:lnSpc>
                  <a:spcPct val="90000"/>
                </a:lnSpc>
                <a:spcBef>
                  <a:spcPct val="0"/>
                </a:spcBef>
                <a:spcAft>
                  <a:spcPct val="35000"/>
                </a:spcAft>
                <a:buClrTx/>
                <a:buSzTx/>
                <a:buFontTx/>
                <a:buNone/>
                <a:tabLst/>
                <a:defRPr/>
              </a:pPr>
              <a:r>
                <a:rPr kumimoji="0" lang="en-US" altLang="ro-RO" sz="23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ACT</a:t>
              </a:r>
              <a:r>
                <a:rPr kumimoji="0" lang="ro-RO" altLang="ro-RO" sz="23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IVITĂŢI  DESFAŞURATE</a:t>
              </a:r>
              <a:endParaRPr kumimoji="0" lang="en-US" altLang="ro-RO" sz="2300" b="0" i="0" u="none" strike="noStrike" kern="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grpSp>
      <p:sp>
        <p:nvSpPr>
          <p:cNvPr id="8" name="Rectangular Callout 15">
            <a:extLst>
              <a:ext uri="{FF2B5EF4-FFF2-40B4-BE49-F238E27FC236}">
                <a16:creationId xmlns:a16="http://schemas.microsoft.com/office/drawing/2014/main" id="{2180D479-1BC4-34FF-7F81-8DD3AFF2185F}"/>
              </a:ext>
            </a:extLst>
          </p:cNvPr>
          <p:cNvSpPr>
            <a:spLocks noChangeArrowheads="1"/>
          </p:cNvSpPr>
          <p:nvPr/>
        </p:nvSpPr>
        <p:spPr bwMode="auto">
          <a:xfrm>
            <a:off x="500490" y="2540366"/>
            <a:ext cx="1201738" cy="541337"/>
          </a:xfrm>
          <a:prstGeom prst="wedgeRectCallout">
            <a:avLst>
              <a:gd name="adj1" fmla="val 84884"/>
              <a:gd name="adj2" fmla="val -17843"/>
            </a:avLst>
          </a:prstGeom>
          <a:solidFill>
            <a:srgbClr val="3B812F">
              <a:lumMod val="40000"/>
              <a:lumOff val="60000"/>
            </a:srgbClr>
          </a:solidFill>
          <a:ln w="55000" cmpd="thickThin" algn="ctr">
            <a:solidFill>
              <a:srgbClr val="1E768C"/>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ro-RO" altLang="ro-RO" sz="14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rPr>
              <a:t>CP</a:t>
            </a:r>
            <a:endParaRPr kumimoji="0" lang="en-US" altLang="ro-RO" sz="14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10" name="CasetăText 9">
            <a:extLst>
              <a:ext uri="{FF2B5EF4-FFF2-40B4-BE49-F238E27FC236}">
                <a16:creationId xmlns:a16="http://schemas.microsoft.com/office/drawing/2014/main" id="{E967A662-7113-8458-DFEA-B2CF27B3E586}"/>
              </a:ext>
            </a:extLst>
          </p:cNvPr>
          <p:cNvSpPr txBox="1"/>
          <p:nvPr/>
        </p:nvSpPr>
        <p:spPr>
          <a:xfrm>
            <a:off x="2216168" y="2580931"/>
            <a:ext cx="9294464" cy="1227644"/>
          </a:xfrm>
          <a:prstGeom prst="rect">
            <a:avLst/>
          </a:prstGeom>
          <a:solidFill>
            <a:schemeClr val="accent1">
              <a:lumMod val="60000"/>
              <a:lumOff val="40000"/>
            </a:schemeClr>
          </a:solidFill>
        </p:spPr>
        <p:txBody>
          <a:bodyPr wrap="square">
            <a:spAutoFit/>
          </a:bodyPr>
          <a:lstStyle/>
          <a:p>
            <a:pPr>
              <a:lnSpc>
                <a:spcPct val="115000"/>
              </a:lnSpc>
              <a:spcAft>
                <a:spcPts val="800"/>
              </a:spcAft>
            </a:pPr>
            <a:r>
              <a:rPr lang="it-IT" b="1" dirty="0">
                <a:effectLst/>
                <a:latin typeface="Times New Roman" panose="02020603050405020304" pitchFamily="18" charset="0"/>
                <a:ea typeface="Times New Roman" panose="02020603050405020304" pitchFamily="18" charset="0"/>
                <a:cs typeface="Times New Roman" panose="02020603050405020304" pitchFamily="18" charset="0"/>
              </a:rPr>
              <a:t>Activitatea IV.1</a:t>
            </a:r>
            <a:r>
              <a:rPr lang="ro-RO"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it-IT" b="1" dirty="0">
                <a:effectLst/>
                <a:latin typeface="Times New Roman" panose="02020603050405020304" pitchFamily="18" charset="0"/>
                <a:ea typeface="Times New Roman" panose="02020603050405020304" pitchFamily="18" charset="0"/>
                <a:cs typeface="Times New Roman" panose="02020603050405020304" pitchFamily="18" charset="0"/>
              </a:rPr>
              <a:t>Experimentarea  modelului  în laborator .</a:t>
            </a:r>
          </a:p>
          <a:p>
            <a:pPr algn="just">
              <a:lnSpc>
                <a:spcPct val="115000"/>
              </a:lnSpc>
              <a:spcAft>
                <a:spcPts val="800"/>
              </a:spcAft>
            </a:pPr>
            <a:r>
              <a:rPr lang="ro-RO" dirty="0">
                <a:effectLst/>
                <a:latin typeface="Times New Roman" panose="02020603050405020304" pitchFamily="18" charset="0"/>
                <a:ea typeface="Times New Roman" panose="02020603050405020304" pitchFamily="18" charset="0"/>
                <a:cs typeface="Times New Roman" panose="02020603050405020304" pitchFamily="18" charset="0"/>
              </a:rPr>
              <a:t> -determinări EG, FG</a:t>
            </a:r>
          </a:p>
          <a:p>
            <a:pPr algn="just">
              <a:lnSpc>
                <a:spcPct val="115000"/>
              </a:lnSpc>
              <a:spcAft>
                <a:spcPts val="800"/>
              </a:spcAft>
            </a:pPr>
            <a:r>
              <a:rPr lang="ro-RO" dirty="0">
                <a:effectLst/>
                <a:latin typeface="Times New Roman" panose="02020603050405020304" pitchFamily="18" charset="0"/>
                <a:ea typeface="Times New Roman" panose="02020603050405020304" pitchFamily="18" charset="0"/>
                <a:cs typeface="Times New Roman" panose="02020603050405020304" pitchFamily="18" charset="0"/>
              </a:rPr>
              <a:t>-înregistrarea rezultatelor;</a:t>
            </a:r>
          </a:p>
        </p:txBody>
      </p:sp>
      <p:sp>
        <p:nvSpPr>
          <p:cNvPr id="11" name="CasetăText 10">
            <a:extLst>
              <a:ext uri="{FF2B5EF4-FFF2-40B4-BE49-F238E27FC236}">
                <a16:creationId xmlns:a16="http://schemas.microsoft.com/office/drawing/2014/main" id="{8D89F79B-5643-59DD-749F-3061E6F1FD80}"/>
              </a:ext>
            </a:extLst>
          </p:cNvPr>
          <p:cNvSpPr txBox="1"/>
          <p:nvPr/>
        </p:nvSpPr>
        <p:spPr>
          <a:xfrm>
            <a:off x="2216168" y="3989223"/>
            <a:ext cx="9294464" cy="1125052"/>
          </a:xfrm>
          <a:prstGeom prst="rect">
            <a:avLst/>
          </a:prstGeom>
          <a:solidFill>
            <a:schemeClr val="accent1">
              <a:lumMod val="60000"/>
              <a:lumOff val="40000"/>
            </a:schemeClr>
          </a:solidFill>
        </p:spPr>
        <p:txBody>
          <a:bodyPr wrap="square">
            <a:spAutoFit/>
          </a:bodyPr>
          <a:lstStyle/>
          <a:p>
            <a:pPr>
              <a:lnSpc>
                <a:spcPct val="115000"/>
              </a:lnSpc>
              <a:spcAft>
                <a:spcPts val="800"/>
              </a:spcAft>
            </a:pPr>
            <a:r>
              <a:rPr lang="it-IT" b="1" dirty="0">
                <a:effectLst/>
                <a:latin typeface="Times New Roman" panose="02020603050405020304" pitchFamily="18" charset="0"/>
                <a:ea typeface="Times New Roman" panose="02020603050405020304" pitchFamily="18" charset="0"/>
                <a:cs typeface="Times New Roman" panose="02020603050405020304" pitchFamily="18" charset="0"/>
              </a:rPr>
              <a:t>Activitate IV.2. Elaborare model experimental spațiu protejat</a:t>
            </a:r>
            <a:endParaRPr lang="ro-RO"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800"/>
              </a:spcAft>
            </a:pPr>
            <a:r>
              <a:rPr lang="ro-RO" dirty="0">
                <a:effectLst/>
                <a:latin typeface="Times New Roman" panose="02020603050405020304" pitchFamily="18" charset="0"/>
                <a:ea typeface="Times New Roman" panose="02020603050405020304" pitchFamily="18" charset="0"/>
                <a:cs typeface="Times New Roman" panose="02020603050405020304" pitchFamily="18" charset="0"/>
              </a:rPr>
              <a:t> - elaborare schemă de semănat în vederea obținerii materialului biologic (răsad)  necesar înființării experiențelor pe specii / verigi experimentale / genotipuri;</a:t>
            </a:r>
          </a:p>
        </p:txBody>
      </p:sp>
      <p:sp>
        <p:nvSpPr>
          <p:cNvPr id="12" name="Rectangular Callout 15">
            <a:extLst>
              <a:ext uri="{FF2B5EF4-FFF2-40B4-BE49-F238E27FC236}">
                <a16:creationId xmlns:a16="http://schemas.microsoft.com/office/drawing/2014/main" id="{B0D678C1-C5BF-EBB1-EA45-5B4318D9604B}"/>
              </a:ext>
            </a:extLst>
          </p:cNvPr>
          <p:cNvSpPr>
            <a:spLocks noChangeArrowheads="1"/>
          </p:cNvSpPr>
          <p:nvPr/>
        </p:nvSpPr>
        <p:spPr bwMode="auto">
          <a:xfrm>
            <a:off x="475883" y="4058993"/>
            <a:ext cx="1201738" cy="541337"/>
          </a:xfrm>
          <a:prstGeom prst="wedgeRectCallout">
            <a:avLst>
              <a:gd name="adj1" fmla="val 84884"/>
              <a:gd name="adj2" fmla="val -17843"/>
            </a:avLst>
          </a:prstGeom>
          <a:solidFill>
            <a:srgbClr val="3B812F">
              <a:lumMod val="40000"/>
              <a:lumOff val="60000"/>
            </a:srgbClr>
          </a:solidFill>
          <a:ln w="55000" cmpd="thickThin" algn="ctr">
            <a:solidFill>
              <a:srgbClr val="1E768C"/>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ro-RO" altLang="ro-RO" sz="14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rPr>
              <a:t>CP,P1</a:t>
            </a:r>
            <a:endParaRPr kumimoji="0" lang="en-US" altLang="ro-RO" sz="14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13" name="Rectangular Callout 15">
            <a:extLst>
              <a:ext uri="{FF2B5EF4-FFF2-40B4-BE49-F238E27FC236}">
                <a16:creationId xmlns:a16="http://schemas.microsoft.com/office/drawing/2014/main" id="{2A4D321E-310C-28A2-8D7E-969F9EEECF3F}"/>
              </a:ext>
            </a:extLst>
          </p:cNvPr>
          <p:cNvSpPr>
            <a:spLocks noChangeArrowheads="1"/>
          </p:cNvSpPr>
          <p:nvPr/>
        </p:nvSpPr>
        <p:spPr bwMode="auto">
          <a:xfrm>
            <a:off x="500490" y="5694130"/>
            <a:ext cx="1201738" cy="541337"/>
          </a:xfrm>
          <a:prstGeom prst="wedgeRectCallout">
            <a:avLst>
              <a:gd name="adj1" fmla="val 84884"/>
              <a:gd name="adj2" fmla="val -17843"/>
            </a:avLst>
          </a:prstGeom>
          <a:solidFill>
            <a:srgbClr val="3B812F">
              <a:lumMod val="40000"/>
              <a:lumOff val="60000"/>
            </a:srgbClr>
          </a:solidFill>
          <a:ln w="55000" cmpd="thickThin" algn="ctr">
            <a:solidFill>
              <a:srgbClr val="1E768C"/>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CP, P1</a:t>
            </a:r>
            <a:endParaRPr kumimoji="0" lang="en-US"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sp>
        <p:nvSpPr>
          <p:cNvPr id="14" name="CasetăText 13">
            <a:extLst>
              <a:ext uri="{FF2B5EF4-FFF2-40B4-BE49-F238E27FC236}">
                <a16:creationId xmlns:a16="http://schemas.microsoft.com/office/drawing/2014/main" id="{E967A662-7113-8458-DFEA-B2CF27B3E586}"/>
              </a:ext>
            </a:extLst>
          </p:cNvPr>
          <p:cNvSpPr txBox="1"/>
          <p:nvPr/>
        </p:nvSpPr>
        <p:spPr>
          <a:xfrm>
            <a:off x="2233613" y="5294924"/>
            <a:ext cx="9294465" cy="1508105"/>
          </a:xfrm>
          <a:prstGeom prst="rect">
            <a:avLst/>
          </a:prstGeom>
          <a:solidFill>
            <a:schemeClr val="accent1">
              <a:lumMod val="60000"/>
              <a:lumOff val="40000"/>
            </a:schemeClr>
          </a:solidFill>
        </p:spPr>
        <p:txBody>
          <a:bodyPr wrap="square">
            <a:spAutoFit/>
          </a:bodyPr>
          <a:lstStyle/>
          <a:p>
            <a:pPr marL="0" marR="0" lvl="0" indent="0" algn="l" defTabSz="457200" rtl="0" eaLnBrk="1" fontAlgn="auto" latinLnBrk="0" hangingPunct="1">
              <a:spcBef>
                <a:spcPts val="0"/>
              </a:spcBef>
              <a:spcAft>
                <a:spcPts val="800"/>
              </a:spcAft>
              <a:buClrTx/>
              <a:buSzTx/>
              <a:buFontTx/>
              <a:buNone/>
              <a:tabLst/>
              <a:defRPr/>
            </a:pPr>
            <a:r>
              <a:rPr kumimoji="0" lang="it-IT" sz="18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Activitatea IV.3. Realizarea  modelului experimental în seră</a:t>
            </a:r>
            <a:endParaRPr kumimoji="0" lang="ro-RO" sz="18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457200" rtl="0" eaLnBrk="1" fontAlgn="auto" latinLnBrk="0" hangingPunct="1">
              <a:spcBef>
                <a:spcPts val="0"/>
              </a:spcBef>
              <a:spcAft>
                <a:spcPts val="800"/>
              </a:spcAft>
              <a:buClrTx/>
              <a:buSzTx/>
              <a:buFontTx/>
              <a:buNone/>
              <a:tabLst/>
              <a:defRPr/>
            </a:pPr>
            <a:r>
              <a:rPr kumimoji="0" lang="ro-RO" sz="18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-semănat pe specii/verigi experimentale/genotipuri </a:t>
            </a:r>
          </a:p>
          <a:p>
            <a:pPr marL="0" marR="0" lvl="0" indent="0" algn="l" defTabSz="457200" rtl="0" eaLnBrk="1" fontAlgn="auto" latinLnBrk="0" hangingPunct="1">
              <a:spcBef>
                <a:spcPts val="0"/>
              </a:spcBef>
              <a:spcAft>
                <a:spcPts val="800"/>
              </a:spcAft>
              <a:buClrTx/>
              <a:buSzTx/>
              <a:buFontTx/>
              <a:buNone/>
              <a:tabLst/>
              <a:defRPr/>
            </a:pPr>
            <a:r>
              <a:rPr kumimoji="0" lang="ro-RO" sz="18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ro-RO" sz="1800" b="0"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observaţii</a:t>
            </a:r>
            <a:r>
              <a:rPr kumimoji="0" lang="ro-RO" sz="18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fenologice răsad</a:t>
            </a:r>
          </a:p>
          <a:p>
            <a:pPr marL="0" marR="0" lvl="0" indent="0" algn="l" defTabSz="457200" rtl="0" eaLnBrk="1" fontAlgn="auto" latinLnBrk="0" hangingPunct="1">
              <a:spcBef>
                <a:spcPts val="0"/>
              </a:spcBef>
              <a:spcAft>
                <a:spcPts val="800"/>
              </a:spcAft>
              <a:buClrTx/>
              <a:buSzTx/>
              <a:buFontTx/>
              <a:buNone/>
              <a:tabLst/>
              <a:defRPr/>
            </a:pPr>
            <a:r>
              <a:rPr kumimoji="0" lang="ro-RO" sz="18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lucrări de </a:t>
            </a:r>
            <a:r>
              <a:rPr kumimoji="0" lang="ro-RO" sz="1800" b="0"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întreţinere</a:t>
            </a:r>
            <a:r>
              <a:rPr kumimoji="0" lang="ro-RO" sz="18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 răsadului conform tehnologiei</a:t>
            </a:r>
          </a:p>
        </p:txBody>
      </p:sp>
    </p:spTree>
    <p:extLst>
      <p:ext uri="{BB962C8B-B14F-4D97-AF65-F5344CB8AC3E}">
        <p14:creationId xmlns:p14="http://schemas.microsoft.com/office/powerpoint/2010/main" val="1747672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antet">
            <a:extLst>
              <a:ext uri="{FF2B5EF4-FFF2-40B4-BE49-F238E27FC236}">
                <a16:creationId xmlns:a16="http://schemas.microsoft.com/office/drawing/2014/main" id="{3618B6F7-9B82-9CFC-3DCE-E78EAB6924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1359" y="333374"/>
            <a:ext cx="576262" cy="576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3" name="TextBox 1">
            <a:extLst>
              <a:ext uri="{FF2B5EF4-FFF2-40B4-BE49-F238E27FC236}">
                <a16:creationId xmlns:a16="http://schemas.microsoft.com/office/drawing/2014/main" id="{5F4D9E37-EBDD-CD32-F5E8-6EAD79D439CA}"/>
              </a:ext>
            </a:extLst>
          </p:cNvPr>
          <p:cNvSpPr txBox="1">
            <a:spLocks noChangeArrowheads="1"/>
          </p:cNvSpPr>
          <p:nvPr/>
        </p:nvSpPr>
        <p:spPr bwMode="auto">
          <a:xfrm>
            <a:off x="2216168" y="400050"/>
            <a:ext cx="6408737" cy="442912"/>
          </a:xfrm>
          <a:prstGeom prst="rect">
            <a:avLst/>
          </a:prstGeom>
          <a:solidFill>
            <a:srgbClr val="3B812F">
              <a:lumMod val="40000"/>
              <a:lumOff val="60000"/>
            </a:srgbClr>
          </a:solidFill>
          <a:ln>
            <a:noFill/>
          </a:ln>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23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PLAN  SECTORIAL  ADER 2026</a:t>
            </a:r>
            <a:endParaRPr kumimoji="0" lang="en-US" altLang="ro-RO" sz="23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sp>
        <p:nvSpPr>
          <p:cNvPr id="4" name="TextBox 20">
            <a:extLst>
              <a:ext uri="{FF2B5EF4-FFF2-40B4-BE49-F238E27FC236}">
                <a16:creationId xmlns:a16="http://schemas.microsoft.com/office/drawing/2014/main" id="{FB1FD9AD-ACCA-1BBE-2786-A78476470C75}"/>
              </a:ext>
            </a:extLst>
          </p:cNvPr>
          <p:cNvSpPr txBox="1"/>
          <p:nvPr/>
        </p:nvSpPr>
        <p:spPr>
          <a:xfrm>
            <a:off x="2739606" y="1113884"/>
            <a:ext cx="5040313" cy="338137"/>
          </a:xfrm>
          <a:prstGeom prst="rect">
            <a:avLst/>
          </a:prstGeom>
          <a:solidFill>
            <a:srgbClr val="FFFFFF"/>
          </a:solidFill>
          <a:ln w="12700" cap="flat" cmpd="sng" algn="ctr">
            <a:solidFill>
              <a:srgbClr val="CC9900"/>
            </a:solidFill>
            <a:prstDash val="solid"/>
            <a:miter lim="800000"/>
          </a:ln>
          <a:effec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ro-RO" sz="16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Numărul</a:t>
            </a:r>
            <a:r>
              <a:rPr kumimoji="0" lang="en-US"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en-US" altLang="ro-RO" sz="16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codul</a:t>
            </a:r>
            <a:r>
              <a:rPr kumimoji="0" lang="en-US"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ro-RO" sz="16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proiectului</a:t>
            </a:r>
            <a:r>
              <a:rPr kumimoji="0" lang="ro-RO"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6</a:t>
            </a:r>
            <a:r>
              <a:rPr kumimoji="0" lang="it-IT"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2</a:t>
            </a:r>
            <a:r>
              <a:rPr kumimoji="0" lang="ro-RO"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2</a:t>
            </a:r>
            <a:r>
              <a:rPr kumimoji="0" lang="it-IT"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/ADER </a:t>
            </a:r>
            <a:r>
              <a:rPr kumimoji="0" lang="ro-RO"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6</a:t>
            </a:r>
            <a:r>
              <a:rPr kumimoji="0" lang="it-IT"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.2.</a:t>
            </a:r>
            <a:r>
              <a:rPr kumimoji="0" lang="ro-RO"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2</a:t>
            </a:r>
            <a:r>
              <a:rPr kumimoji="0" lang="it-IT"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 Faza I</a:t>
            </a:r>
            <a:r>
              <a:rPr lang="en-US" altLang="ro-RO" sz="1600" b="1" kern="0" dirty="0">
                <a:solidFill>
                  <a:srgbClr val="000000"/>
                </a:solidFill>
                <a:latin typeface="Times New Roman" panose="02020603050405020304" pitchFamily="18" charset="0"/>
                <a:cs typeface="Times New Roman" panose="02020603050405020304" pitchFamily="18" charset="0"/>
              </a:rPr>
              <a:t>V</a:t>
            </a:r>
            <a:endParaRPr kumimoji="0" lang="it-IT" altLang="ro-RO" sz="16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grpSp>
        <p:nvGrpSpPr>
          <p:cNvPr id="5" name="Group 3">
            <a:extLst>
              <a:ext uri="{FF2B5EF4-FFF2-40B4-BE49-F238E27FC236}">
                <a16:creationId xmlns:a16="http://schemas.microsoft.com/office/drawing/2014/main" id="{901B7D6E-5138-D5DA-3AE1-296FE26F6059}"/>
              </a:ext>
            </a:extLst>
          </p:cNvPr>
          <p:cNvGrpSpPr>
            <a:grpSpLocks/>
          </p:cNvGrpSpPr>
          <p:nvPr/>
        </p:nvGrpSpPr>
        <p:grpSpPr bwMode="auto">
          <a:xfrm>
            <a:off x="1279542" y="1858858"/>
            <a:ext cx="7345363" cy="865187"/>
            <a:chOff x="0" y="0"/>
            <a:chExt cx="8352928" cy="1315676"/>
          </a:xfrm>
          <a:solidFill>
            <a:srgbClr val="CC9900">
              <a:lumMod val="60000"/>
              <a:lumOff val="40000"/>
            </a:srgbClr>
          </a:solidFill>
        </p:grpSpPr>
        <p:sp>
          <p:nvSpPr>
            <p:cNvPr id="6" name="Up Arrow Callout 4">
              <a:extLst>
                <a:ext uri="{FF2B5EF4-FFF2-40B4-BE49-F238E27FC236}">
                  <a16:creationId xmlns:a16="http://schemas.microsoft.com/office/drawing/2014/main" id="{70EF6E8B-A4AE-5F08-8E82-004C1025FFD4}"/>
                </a:ext>
              </a:extLst>
            </p:cNvPr>
            <p:cNvSpPr/>
            <p:nvPr/>
          </p:nvSpPr>
          <p:spPr>
            <a:xfrm rot="10800000">
              <a:off x="0" y="0"/>
              <a:ext cx="8352928" cy="1315676"/>
            </a:xfrm>
            <a:prstGeom prst="upArrowCallout">
              <a:avLst/>
            </a:prstGeom>
            <a:grpFill/>
            <a:ln w="12700" cap="flat" cmpd="sng" algn="ctr">
              <a:solidFill>
                <a:srgbClr val="FFFFFF">
                  <a:hueOff val="0"/>
                  <a:satOff val="0"/>
                  <a:lumOff val="0"/>
                  <a:alphaOff val="0"/>
                </a:srgbClr>
              </a:solidFill>
              <a:prstDash val="solid"/>
              <a:miter lim="800000"/>
            </a:ln>
            <a:effec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a:ea typeface="+mn-ea"/>
                <a:cs typeface="Arial"/>
              </a:endParaRPr>
            </a:p>
          </p:txBody>
        </p:sp>
        <p:sp>
          <p:nvSpPr>
            <p:cNvPr id="7" name="Up Arrow Callout 4">
              <a:extLst>
                <a:ext uri="{FF2B5EF4-FFF2-40B4-BE49-F238E27FC236}">
                  <a16:creationId xmlns:a16="http://schemas.microsoft.com/office/drawing/2014/main" id="{2AE7D183-98C6-3B64-A5CF-B2F18D6944C5}"/>
                </a:ext>
              </a:extLst>
            </p:cNvPr>
            <p:cNvSpPr/>
            <p:nvPr/>
          </p:nvSpPr>
          <p:spPr>
            <a:xfrm rot="21600000">
              <a:off x="0" y="0"/>
              <a:ext cx="8352928" cy="854586"/>
            </a:xfrm>
            <a:prstGeom prst="rect">
              <a:avLst/>
            </a:prstGeom>
            <a:grpFill/>
            <a:ln>
              <a:noFill/>
            </a:ln>
            <a:effectLst/>
          </p:spPr>
          <p:txBody>
            <a:bodyPr lIns="142240" tIns="142240" rIns="142240" bIns="142240" anchor="ctr"/>
            <a:lstStyle>
              <a:lvl1pPr defTabSz="889000">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defTabSz="88900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defTabSz="8890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defTabSz="8890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defTabSz="8890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defTabSz="8890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defTabSz="8890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defTabSz="8890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defTabSz="8890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889000" rtl="0" eaLnBrk="1" fontAlgn="base" latinLnBrk="0" hangingPunct="1">
                <a:lnSpc>
                  <a:spcPct val="90000"/>
                </a:lnSpc>
                <a:spcBef>
                  <a:spcPct val="0"/>
                </a:spcBef>
                <a:spcAft>
                  <a:spcPct val="35000"/>
                </a:spcAft>
                <a:buClrTx/>
                <a:buSzTx/>
                <a:buFontTx/>
                <a:buNone/>
                <a:tabLst/>
                <a:defRPr/>
              </a:pPr>
              <a:r>
                <a:rPr kumimoji="0" lang="en-US" altLang="ro-RO" sz="23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ACT</a:t>
              </a:r>
              <a:r>
                <a:rPr kumimoji="0" lang="ro-RO" altLang="ro-RO" sz="23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IVITĂŢI  DESFAŞURATE</a:t>
              </a:r>
              <a:endParaRPr kumimoji="0" lang="en-US" altLang="ro-RO" sz="2300" b="0" i="0" u="none" strike="noStrike" kern="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grpSp>
      <p:sp>
        <p:nvSpPr>
          <p:cNvPr id="11" name="CasetăText 10">
            <a:extLst>
              <a:ext uri="{FF2B5EF4-FFF2-40B4-BE49-F238E27FC236}">
                <a16:creationId xmlns:a16="http://schemas.microsoft.com/office/drawing/2014/main" id="{8D89F79B-5643-59DD-749F-3061E6F1FD80}"/>
              </a:ext>
            </a:extLst>
          </p:cNvPr>
          <p:cNvSpPr txBox="1"/>
          <p:nvPr/>
        </p:nvSpPr>
        <p:spPr>
          <a:xfrm>
            <a:off x="2025031" y="2766496"/>
            <a:ext cx="9885910" cy="2388474"/>
          </a:xfrm>
          <a:prstGeom prst="rect">
            <a:avLst/>
          </a:prstGeom>
          <a:solidFill>
            <a:schemeClr val="accent1">
              <a:lumMod val="60000"/>
              <a:lumOff val="40000"/>
            </a:schemeClr>
          </a:solidFill>
        </p:spPr>
        <p:txBody>
          <a:bodyPr wrap="square">
            <a:spAutoFit/>
          </a:bodyPr>
          <a:lstStyle/>
          <a:p>
            <a:pPr marL="0" marR="0" lvl="0" indent="0" algn="l" defTabSz="457200" rtl="0" eaLnBrk="1" fontAlgn="auto" latinLnBrk="0" hangingPunct="1">
              <a:lnSpc>
                <a:spcPct val="115000"/>
              </a:lnSpc>
              <a:spcBef>
                <a:spcPts val="0"/>
              </a:spcBef>
              <a:spcAft>
                <a:spcPts val="800"/>
              </a:spcAft>
              <a:buClrTx/>
              <a:buSzTx/>
              <a:buFontTx/>
              <a:buNone/>
              <a:tabLst/>
              <a:defRPr/>
            </a:pPr>
            <a:r>
              <a:rPr kumimoji="0" lang="it-IT" sz="18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Activitatea IV.4 Experimentarea  modelului  în câmp (montarea experienţelor în câmp</a:t>
            </a:r>
            <a:r>
              <a:rPr kumimoji="0" lang="ro-RO" sz="18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p>
          <a:p>
            <a:pPr marL="0" marR="0" lvl="0" indent="0" algn="l" defTabSz="457200" rtl="0" eaLnBrk="1" fontAlgn="auto" latinLnBrk="0" hangingPunct="1">
              <a:lnSpc>
                <a:spcPct val="115000"/>
              </a:lnSpc>
              <a:spcBef>
                <a:spcPts val="0"/>
              </a:spcBef>
              <a:spcAft>
                <a:spcPts val="800"/>
              </a:spcAft>
              <a:buClrTx/>
              <a:buSzTx/>
              <a:buFontTx/>
              <a:buNone/>
              <a:tabLst/>
              <a:defRPr/>
            </a:pPr>
            <a:r>
              <a:rPr kumimoji="0" lang="ro-RO" sz="18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-elaborare schemă de amplasare a </a:t>
            </a:r>
            <a:r>
              <a:rPr kumimoji="0" lang="ro-RO" sz="1800" b="0"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experienţelor</a:t>
            </a:r>
            <a:r>
              <a:rPr kumimoji="0" lang="ro-RO" sz="18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în câmp conform tehnicii experimentale </a:t>
            </a:r>
            <a:r>
              <a:rPr kumimoji="0" lang="ro-RO" sz="1800" b="0"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şi</a:t>
            </a:r>
            <a:r>
              <a:rPr kumimoji="0" lang="ro-RO" sz="18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obiectivelor stabilite </a:t>
            </a:r>
          </a:p>
          <a:p>
            <a:pPr marL="0" marR="0" lvl="0" indent="0" algn="l" defTabSz="457200" rtl="0" eaLnBrk="1" fontAlgn="auto" latinLnBrk="0" hangingPunct="1">
              <a:lnSpc>
                <a:spcPct val="115000"/>
              </a:lnSpc>
              <a:spcBef>
                <a:spcPts val="0"/>
              </a:spcBef>
              <a:spcAft>
                <a:spcPts val="800"/>
              </a:spcAft>
              <a:buClrTx/>
              <a:buSzTx/>
              <a:buFontTx/>
              <a:buNone/>
              <a:tabLst/>
              <a:defRPr/>
            </a:pPr>
            <a:r>
              <a:rPr kumimoji="0" lang="ro-RO" sz="18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-plantat pe verigi de selecție: CA, CSD, PB, B;</a:t>
            </a:r>
          </a:p>
          <a:p>
            <a:pPr marL="0" marR="0" lvl="0" indent="0" algn="l" defTabSz="457200" rtl="0" eaLnBrk="1" fontAlgn="auto" latinLnBrk="0" hangingPunct="1">
              <a:lnSpc>
                <a:spcPct val="115000"/>
              </a:lnSpc>
              <a:spcBef>
                <a:spcPts val="0"/>
              </a:spcBef>
              <a:spcAft>
                <a:spcPts val="800"/>
              </a:spcAft>
              <a:buClrTx/>
              <a:buSzTx/>
              <a:buFontTx/>
              <a:buNone/>
              <a:tabLst/>
              <a:defRPr/>
            </a:pPr>
            <a:r>
              <a:rPr kumimoji="0" lang="ro-RO" sz="18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montarea experiențelor privind tehnologia</a:t>
            </a:r>
          </a:p>
          <a:p>
            <a:pPr marL="0" marR="0" lvl="0" indent="0" algn="l" defTabSz="457200" rtl="0" eaLnBrk="1" fontAlgn="auto" latinLnBrk="0" hangingPunct="1">
              <a:lnSpc>
                <a:spcPct val="115000"/>
              </a:lnSpc>
              <a:spcBef>
                <a:spcPts val="0"/>
              </a:spcBef>
              <a:spcAft>
                <a:spcPts val="800"/>
              </a:spcAft>
              <a:buClrTx/>
              <a:buSzTx/>
              <a:buFontTx/>
              <a:buNone/>
              <a:tabLst/>
              <a:defRPr/>
            </a:pPr>
            <a:r>
              <a:rPr kumimoji="0" lang="ro-RO" sz="18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ro-RO" sz="1800" b="0" i="0" u="none" strike="noStrike" kern="1200" cap="none" spc="0" normalizeH="0" baseline="0" noProof="0" dirty="0" err="1">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întreţinerea</a:t>
            </a:r>
            <a:r>
              <a:rPr kumimoji="0" lang="ro-RO" sz="18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culturilor conform tehnologiei;</a:t>
            </a:r>
          </a:p>
        </p:txBody>
      </p:sp>
      <p:sp>
        <p:nvSpPr>
          <p:cNvPr id="12" name="Rectangular Callout 15">
            <a:extLst>
              <a:ext uri="{FF2B5EF4-FFF2-40B4-BE49-F238E27FC236}">
                <a16:creationId xmlns:a16="http://schemas.microsoft.com/office/drawing/2014/main" id="{B0D678C1-C5BF-EBB1-EA45-5B4318D9604B}"/>
              </a:ext>
            </a:extLst>
          </p:cNvPr>
          <p:cNvSpPr>
            <a:spLocks noChangeArrowheads="1"/>
          </p:cNvSpPr>
          <p:nvPr/>
        </p:nvSpPr>
        <p:spPr bwMode="auto">
          <a:xfrm>
            <a:off x="281059" y="2887663"/>
            <a:ext cx="1201738" cy="541337"/>
          </a:xfrm>
          <a:prstGeom prst="wedgeRectCallout">
            <a:avLst>
              <a:gd name="adj1" fmla="val 84884"/>
              <a:gd name="adj2" fmla="val -17843"/>
            </a:avLst>
          </a:prstGeom>
          <a:solidFill>
            <a:srgbClr val="3B812F">
              <a:lumMod val="40000"/>
              <a:lumOff val="60000"/>
            </a:srgbClr>
          </a:solidFill>
          <a:ln w="55000" cmpd="thickThin" algn="ctr">
            <a:solidFill>
              <a:srgbClr val="1E768C"/>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CP,P1</a:t>
            </a:r>
            <a:endParaRPr kumimoji="0" lang="en-US"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sp>
        <p:nvSpPr>
          <p:cNvPr id="9" name="Rectangular Callout 15">
            <a:extLst>
              <a:ext uri="{FF2B5EF4-FFF2-40B4-BE49-F238E27FC236}">
                <a16:creationId xmlns:a16="http://schemas.microsoft.com/office/drawing/2014/main" id="{2180D479-1BC4-34FF-7F81-8DD3AFF2185F}"/>
              </a:ext>
            </a:extLst>
          </p:cNvPr>
          <p:cNvSpPr>
            <a:spLocks noChangeArrowheads="1"/>
          </p:cNvSpPr>
          <p:nvPr/>
        </p:nvSpPr>
        <p:spPr bwMode="auto">
          <a:xfrm>
            <a:off x="281059" y="5693376"/>
            <a:ext cx="1201738" cy="541337"/>
          </a:xfrm>
          <a:prstGeom prst="wedgeRectCallout">
            <a:avLst>
              <a:gd name="adj1" fmla="val 84884"/>
              <a:gd name="adj2" fmla="val -17843"/>
            </a:avLst>
          </a:prstGeom>
          <a:solidFill>
            <a:srgbClr val="3B812F">
              <a:lumMod val="40000"/>
              <a:lumOff val="60000"/>
            </a:srgbClr>
          </a:solidFill>
          <a:ln w="55000" cmpd="thickThin" algn="ctr">
            <a:solidFill>
              <a:srgbClr val="1E768C"/>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CP</a:t>
            </a:r>
            <a:endParaRPr kumimoji="0" lang="en-US"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sp>
        <p:nvSpPr>
          <p:cNvPr id="13" name="CasetăText 12">
            <a:extLst>
              <a:ext uri="{FF2B5EF4-FFF2-40B4-BE49-F238E27FC236}">
                <a16:creationId xmlns:a16="http://schemas.microsoft.com/office/drawing/2014/main" id="{E967A662-7113-8458-DFEA-B2CF27B3E586}"/>
              </a:ext>
            </a:extLst>
          </p:cNvPr>
          <p:cNvSpPr txBox="1"/>
          <p:nvPr/>
        </p:nvSpPr>
        <p:spPr>
          <a:xfrm>
            <a:off x="2025031" y="5651447"/>
            <a:ext cx="9885910" cy="806503"/>
          </a:xfrm>
          <a:prstGeom prst="rect">
            <a:avLst/>
          </a:prstGeom>
          <a:solidFill>
            <a:schemeClr val="accent1">
              <a:lumMod val="60000"/>
              <a:lumOff val="40000"/>
            </a:schemeClr>
          </a:solidFill>
        </p:spPr>
        <p:txBody>
          <a:bodyPr wrap="square">
            <a:spAutoFit/>
          </a:bodyPr>
          <a:lstStyle/>
          <a:p>
            <a:pPr marL="0" marR="0" lvl="0" indent="0" algn="l" defTabSz="457200" rtl="0" eaLnBrk="1" fontAlgn="auto" latinLnBrk="0" hangingPunct="1">
              <a:lnSpc>
                <a:spcPct val="115000"/>
              </a:lnSpc>
              <a:spcBef>
                <a:spcPts val="0"/>
              </a:spcBef>
              <a:spcAft>
                <a:spcPts val="800"/>
              </a:spcAft>
              <a:buClrTx/>
              <a:buSzTx/>
              <a:buFontTx/>
              <a:buNone/>
              <a:tabLst/>
              <a:defRPr/>
            </a:pPr>
            <a:r>
              <a:rPr kumimoji="0" lang="it-IT" sz="18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Activitatea IV.5 .Diseminarea rezltatelor </a:t>
            </a:r>
          </a:p>
          <a:p>
            <a:pPr marL="0" marR="0" lvl="0" indent="0" algn="l" defTabSz="457200" rtl="0" eaLnBrk="1" fontAlgn="auto" latinLnBrk="0" hangingPunct="1">
              <a:lnSpc>
                <a:spcPct val="115000"/>
              </a:lnSpc>
              <a:spcBef>
                <a:spcPts val="0"/>
              </a:spcBef>
              <a:spcAft>
                <a:spcPts val="800"/>
              </a:spcAft>
              <a:buClrTx/>
              <a:buSzTx/>
              <a:buFontTx/>
              <a:buNone/>
              <a:tabLst/>
              <a:defRPr/>
            </a:pPr>
            <a:r>
              <a:rPr kumimoji="0" lang="ro-RO" sz="18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it-IT" sz="18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Organizarea de loturi demonstrative cu verigile tehnologice studiate.</a:t>
            </a:r>
            <a:endParaRPr kumimoji="0" lang="ro-RO" sz="18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3234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antet">
            <a:extLst>
              <a:ext uri="{FF2B5EF4-FFF2-40B4-BE49-F238E27FC236}">
                <a16:creationId xmlns:a16="http://schemas.microsoft.com/office/drawing/2014/main" id="{9EFA4B1B-4746-4A3D-DCCA-B1BC23521C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333375"/>
            <a:ext cx="576262" cy="576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3" name="TextBox 1">
            <a:extLst>
              <a:ext uri="{FF2B5EF4-FFF2-40B4-BE49-F238E27FC236}">
                <a16:creationId xmlns:a16="http://schemas.microsoft.com/office/drawing/2014/main" id="{1B808A3C-D70D-5C12-1996-EFFF1FA2E0DC}"/>
              </a:ext>
            </a:extLst>
          </p:cNvPr>
          <p:cNvSpPr txBox="1">
            <a:spLocks noChangeArrowheads="1"/>
          </p:cNvSpPr>
          <p:nvPr/>
        </p:nvSpPr>
        <p:spPr bwMode="auto">
          <a:xfrm>
            <a:off x="1422349" y="307035"/>
            <a:ext cx="6408737" cy="442912"/>
          </a:xfrm>
          <a:prstGeom prst="rect">
            <a:avLst/>
          </a:prstGeom>
          <a:solidFill>
            <a:srgbClr val="3B812F">
              <a:lumMod val="40000"/>
              <a:lumOff val="60000"/>
            </a:srgbClr>
          </a:solidFill>
          <a:ln>
            <a:noFill/>
          </a:ln>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ro-RO" altLang="ro-RO" sz="23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rPr>
              <a:t>PLAN  SECTORIAL  ADER 2026</a:t>
            </a:r>
            <a:endParaRPr kumimoji="0" lang="en-US" altLang="ro-RO" sz="23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4" name="TextBox 20">
            <a:extLst>
              <a:ext uri="{FF2B5EF4-FFF2-40B4-BE49-F238E27FC236}">
                <a16:creationId xmlns:a16="http://schemas.microsoft.com/office/drawing/2014/main" id="{727713C3-D633-0D33-7B01-1A6B4B81D282}"/>
              </a:ext>
            </a:extLst>
          </p:cNvPr>
          <p:cNvSpPr txBox="1"/>
          <p:nvPr/>
        </p:nvSpPr>
        <p:spPr>
          <a:xfrm>
            <a:off x="2195513" y="858838"/>
            <a:ext cx="5040312" cy="307975"/>
          </a:xfrm>
          <a:prstGeom prst="rect">
            <a:avLst/>
          </a:prstGeom>
          <a:solidFill>
            <a:srgbClr val="FFFFFF"/>
          </a:solidFill>
          <a:ln w="12700" cap="flat" cmpd="sng" algn="ctr">
            <a:solidFill>
              <a:srgbClr val="CC9900"/>
            </a:solidFill>
            <a:prstDash val="solid"/>
            <a:miter lim="800000"/>
          </a:ln>
          <a:effec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Numărul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codul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proiectului</a:t>
            </a:r>
            <a:r>
              <a:rPr kumimoji="0" lang="ro-RO"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lang="ro-RO" altLang="ro-RO" sz="1400" b="1" kern="0" dirty="0">
                <a:solidFill>
                  <a:srgbClr val="000000"/>
                </a:solidFill>
                <a:latin typeface="Times New Roman" panose="02020603050405020304" pitchFamily="18" charset="0"/>
                <a:cs typeface="Times New Roman" panose="02020603050405020304" pitchFamily="18" charset="0"/>
              </a:rPr>
              <a:t>6</a:t>
            </a:r>
            <a:r>
              <a:rPr kumimoji="0" lang="ro-RO"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22/ADER 6.2.2. – Faza I</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V</a:t>
            </a:r>
            <a:endParaRPr kumimoji="0" lang="ro-RO"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 name="Up Arrow Callout 4">
            <a:extLst>
              <a:ext uri="{FF2B5EF4-FFF2-40B4-BE49-F238E27FC236}">
                <a16:creationId xmlns:a16="http://schemas.microsoft.com/office/drawing/2014/main" id="{95BB6AF3-3793-741E-216E-88EF5120D151}"/>
              </a:ext>
            </a:extLst>
          </p:cNvPr>
          <p:cNvSpPr/>
          <p:nvPr/>
        </p:nvSpPr>
        <p:spPr bwMode="auto">
          <a:xfrm>
            <a:off x="468313" y="1347483"/>
            <a:ext cx="11515411" cy="1148300"/>
          </a:xfrm>
          <a:prstGeom prst="rect">
            <a:avLst/>
          </a:prstGeom>
          <a:solidFill>
            <a:srgbClr val="CC9900">
              <a:lumMod val="60000"/>
              <a:lumOff val="40000"/>
            </a:srgbClr>
          </a:solidFill>
          <a:ln>
            <a:noFill/>
          </a:ln>
          <a:effectLst/>
        </p:spPr>
        <p:txBody>
          <a:bodyPr lIns="142240" tIns="142240" rIns="142240" bIns="142240" anchor="ctr"/>
          <a:lstStyle>
            <a:lvl1pPr defTabSz="889000">
              <a:defRPr>
                <a:solidFill>
                  <a:schemeClr val="tx1"/>
                </a:solidFill>
                <a:latin typeface="Arial" panose="020B0604020202020204" pitchFamily="34" charset="0"/>
              </a:defRPr>
            </a:lvl1pPr>
            <a:lvl2pPr marL="742950" indent="-285750" defTabSz="889000">
              <a:defRPr>
                <a:solidFill>
                  <a:schemeClr val="tx1"/>
                </a:solidFill>
                <a:latin typeface="Arial" panose="020B0604020202020204" pitchFamily="34" charset="0"/>
              </a:defRPr>
            </a:lvl2pPr>
            <a:lvl3pPr marL="1143000" indent="-228600" defTabSz="889000">
              <a:defRPr>
                <a:solidFill>
                  <a:schemeClr val="tx1"/>
                </a:solidFill>
                <a:latin typeface="Arial" panose="020B0604020202020204" pitchFamily="34" charset="0"/>
              </a:defRPr>
            </a:lvl3pPr>
            <a:lvl4pPr marL="1600200" indent="-228600" defTabSz="889000">
              <a:defRPr>
                <a:solidFill>
                  <a:schemeClr val="tx1"/>
                </a:solidFill>
                <a:latin typeface="Arial" panose="020B0604020202020204" pitchFamily="34" charset="0"/>
              </a:defRPr>
            </a:lvl4pPr>
            <a:lvl5pPr marL="2057400" indent="-228600" defTabSz="889000">
              <a:defRPr>
                <a:solidFill>
                  <a:schemeClr val="tx1"/>
                </a:solidFill>
                <a:latin typeface="Arial" panose="020B0604020202020204" pitchFamily="34" charset="0"/>
              </a:defRPr>
            </a:lvl5pPr>
            <a:lvl6pPr marL="2514600" indent="-228600" defTabSz="889000" eaLnBrk="0" fontAlgn="base" hangingPunct="0">
              <a:spcBef>
                <a:spcPct val="0"/>
              </a:spcBef>
              <a:spcAft>
                <a:spcPct val="0"/>
              </a:spcAft>
              <a:defRPr>
                <a:solidFill>
                  <a:schemeClr val="tx1"/>
                </a:solidFill>
                <a:latin typeface="Arial" panose="020B0604020202020204" pitchFamily="34" charset="0"/>
              </a:defRPr>
            </a:lvl6pPr>
            <a:lvl7pPr marL="2971800" indent="-228600" defTabSz="889000" eaLnBrk="0" fontAlgn="base" hangingPunct="0">
              <a:spcBef>
                <a:spcPct val="0"/>
              </a:spcBef>
              <a:spcAft>
                <a:spcPct val="0"/>
              </a:spcAft>
              <a:defRPr>
                <a:solidFill>
                  <a:schemeClr val="tx1"/>
                </a:solidFill>
                <a:latin typeface="Arial" panose="020B0604020202020204" pitchFamily="34" charset="0"/>
              </a:defRPr>
            </a:lvl7pPr>
            <a:lvl8pPr marL="3429000" indent="-228600" defTabSz="889000" eaLnBrk="0" fontAlgn="base" hangingPunct="0">
              <a:spcBef>
                <a:spcPct val="0"/>
              </a:spcBef>
              <a:spcAft>
                <a:spcPct val="0"/>
              </a:spcAft>
              <a:defRPr>
                <a:solidFill>
                  <a:schemeClr val="tx1"/>
                </a:solidFill>
                <a:latin typeface="Arial" panose="020B0604020202020204" pitchFamily="34" charset="0"/>
              </a:defRPr>
            </a:lvl8pPr>
            <a:lvl9pPr marL="3886200" indent="-228600" defTabSz="8890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889000" eaLnBrk="1" fontAlgn="base" latinLnBrk="0" hangingPunct="1">
              <a:lnSpc>
                <a:spcPct val="90000"/>
              </a:lnSpc>
              <a:spcBef>
                <a:spcPct val="0"/>
              </a:spcBef>
              <a:spcAft>
                <a:spcPct val="35000"/>
              </a:spcAft>
              <a:buClrTx/>
              <a:buSzTx/>
              <a:buFontTx/>
              <a:buNone/>
              <a:tabLst/>
              <a:defRPr/>
            </a:pPr>
            <a:r>
              <a:rPr kumimoji="0" lang="ro-RO" sz="18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REZULTATE  PRECONIZATE/OBŢINUTE</a:t>
            </a:r>
          </a:p>
          <a:p>
            <a:pPr marL="0" marR="0" lvl="0" indent="0" algn="ctr" defTabSz="889000" eaLnBrk="1" fontAlgn="base" latinLnBrk="0" hangingPunct="1">
              <a:lnSpc>
                <a:spcPct val="90000"/>
              </a:lnSpc>
              <a:spcBef>
                <a:spcPct val="0"/>
              </a:spcBef>
              <a:spcAft>
                <a:spcPct val="35000"/>
              </a:spcAft>
              <a:buClrTx/>
              <a:buSzTx/>
              <a:buFontTx/>
              <a:buNone/>
              <a:tabLst/>
              <a:defRPr/>
            </a:pPr>
            <a:r>
              <a:rPr kumimoji="0" lang="ro-RO" sz="18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FAZA I</a:t>
            </a:r>
            <a:r>
              <a:rPr kumimoji="0" lang="en-US" sz="18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V</a:t>
            </a:r>
            <a:r>
              <a:rPr kumimoji="0" lang="ro-RO" sz="18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 </a:t>
            </a:r>
            <a:r>
              <a:rPr kumimoji="0" lang="ro-RO" altLang="ro-RO" sz="19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Constituirea câmpurilor  experimentale</a:t>
            </a:r>
          </a:p>
        </p:txBody>
      </p:sp>
      <p:sp>
        <p:nvSpPr>
          <p:cNvPr id="6" name="Rectangular Callout 7">
            <a:extLst>
              <a:ext uri="{FF2B5EF4-FFF2-40B4-BE49-F238E27FC236}">
                <a16:creationId xmlns:a16="http://schemas.microsoft.com/office/drawing/2014/main" id="{AE604BB6-E77D-732E-D4DE-133A3AB89E8F}"/>
              </a:ext>
            </a:extLst>
          </p:cNvPr>
          <p:cNvSpPr>
            <a:spLocks noChangeArrowheads="1"/>
          </p:cNvSpPr>
          <p:nvPr/>
        </p:nvSpPr>
        <p:spPr bwMode="auto">
          <a:xfrm>
            <a:off x="223837" y="3138704"/>
            <a:ext cx="1065213" cy="406400"/>
          </a:xfrm>
          <a:prstGeom prst="wedgeRectCallout">
            <a:avLst>
              <a:gd name="adj1" fmla="val 85014"/>
              <a:gd name="adj2" fmla="val -15199"/>
            </a:avLst>
          </a:prstGeom>
          <a:solidFill>
            <a:srgbClr val="C00000"/>
          </a:solidFill>
          <a:ln w="55000" cmpd="thickThin" algn="ctr">
            <a:solidFill>
              <a:srgbClr val="1E768C"/>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ro-RO" altLang="ro-RO" sz="12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rPr>
              <a:t>CP</a:t>
            </a:r>
            <a:endParaRPr kumimoji="0" lang="en-US" altLang="ro-RO" sz="12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7" name="CasetăText 6">
            <a:extLst>
              <a:ext uri="{FF2B5EF4-FFF2-40B4-BE49-F238E27FC236}">
                <a16:creationId xmlns:a16="http://schemas.microsoft.com/office/drawing/2014/main" id="{4CBF58E1-9972-C1FB-32DF-CE84D4943A26}"/>
              </a:ext>
            </a:extLst>
          </p:cNvPr>
          <p:cNvSpPr txBox="1"/>
          <p:nvPr/>
        </p:nvSpPr>
        <p:spPr>
          <a:xfrm>
            <a:off x="1945073" y="2721949"/>
            <a:ext cx="9660313" cy="1887696"/>
          </a:xfrm>
          <a:prstGeom prst="rect">
            <a:avLst/>
          </a:prstGeom>
          <a:solidFill>
            <a:schemeClr val="accent1">
              <a:lumMod val="60000"/>
              <a:lumOff val="40000"/>
            </a:schemeClr>
          </a:solidFill>
        </p:spPr>
        <p:txBody>
          <a:bodyPr wrap="square">
            <a:spAutoFit/>
          </a:bodyPr>
          <a:lstStyle/>
          <a:p>
            <a:pPr>
              <a:spcAft>
                <a:spcPts val="800"/>
              </a:spcAft>
            </a:pPr>
            <a:r>
              <a:rPr lang="ro-RO" dirty="0">
                <a:effectLst/>
                <a:latin typeface="Times New Roman" panose="02020603050405020304" pitchFamily="18" charset="0"/>
                <a:ea typeface="Times New Roman" panose="02020603050405020304" pitchFamily="18" charset="0"/>
                <a:cs typeface="Times New Roman" panose="02020603050405020304" pitchFamily="18" charset="0"/>
              </a:rPr>
              <a:t>- Buletine de analiză</a:t>
            </a:r>
            <a:r>
              <a:rPr lang="ro-RO" dirty="0">
                <a:latin typeface="Times New Roman" panose="02020603050405020304" pitchFamily="18" charset="0"/>
                <a:ea typeface="Times New Roman" panose="02020603050405020304" pitchFamily="18" charset="0"/>
                <a:cs typeface="Times New Roman" panose="02020603050405020304" pitchFamily="18" charset="0"/>
              </a:rPr>
              <a:t>;</a:t>
            </a:r>
          </a:p>
          <a:p>
            <a:pPr>
              <a:spcAft>
                <a:spcPts val="800"/>
              </a:spcAft>
            </a:pPr>
            <a:r>
              <a:rPr lang="ro-RO"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cs typeface="Times New Roman" panose="02020603050405020304" pitchFamily="18" charset="0"/>
              </a:rPr>
              <a:t>Schemele</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dirty="0" err="1">
                <a:effectLst/>
                <a:latin typeface="Times New Roman" panose="02020603050405020304" pitchFamily="18" charset="0"/>
                <a:ea typeface="Times New Roman" panose="02020603050405020304" pitchFamily="18" charset="0"/>
                <a:cs typeface="Times New Roman" panose="02020603050405020304" pitchFamily="18" charset="0"/>
              </a:rPr>
              <a:t>înființare</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a </a:t>
            </a:r>
            <a:r>
              <a:rPr lang="en-US" dirty="0" err="1">
                <a:effectLst/>
                <a:latin typeface="Times New Roman" panose="02020603050405020304" pitchFamily="18" charset="0"/>
                <a:ea typeface="Times New Roman" panose="02020603050405020304" pitchFamily="18" charset="0"/>
                <a:cs typeface="Times New Roman" panose="02020603050405020304" pitchFamily="18" charset="0"/>
              </a:rPr>
              <a:t>experiențelor</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cs typeface="Times New Roman" panose="02020603050405020304" pitchFamily="18" charset="0"/>
              </a:rPr>
              <a:t>seră</a:t>
            </a:r>
            <a:r>
              <a:rPr lang="ro-RO"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a:spcAft>
                <a:spcPts val="800"/>
              </a:spcAft>
            </a:pPr>
            <a:r>
              <a:rPr lang="ro-RO" dirty="0">
                <a:latin typeface="Times New Roman" panose="02020603050405020304" pitchFamily="18" charset="0"/>
                <a:ea typeface="Times New Roman" panose="02020603050405020304" pitchFamily="18" charset="0"/>
                <a:cs typeface="Times New Roman" panose="02020603050405020304" pitchFamily="18" charset="0"/>
              </a:rPr>
              <a:t>- Material biologic (răsad) din3 specii (tomate, ardei, pătlăgele vinete);</a:t>
            </a:r>
          </a:p>
          <a:p>
            <a:pPr>
              <a:spcAft>
                <a:spcPts val="800"/>
              </a:spcAft>
            </a:pPr>
            <a:r>
              <a:rPr lang="ro-RO" dirty="0">
                <a:latin typeface="Times New Roman" panose="02020603050405020304" pitchFamily="18" charset="0"/>
                <a:ea typeface="Times New Roman" panose="02020603050405020304" pitchFamily="18" charset="0"/>
                <a:cs typeface="Times New Roman" panose="02020603050405020304" pitchFamily="18" charset="0"/>
              </a:rPr>
              <a:t>- Câmpuri experimentale-3 specii (tomate, ardei, pătlăgele vinete)- CA, CSD, PB, B;</a:t>
            </a:r>
          </a:p>
          <a:p>
            <a:pPr>
              <a:spcAft>
                <a:spcPts val="800"/>
              </a:spcAft>
            </a:pPr>
            <a:r>
              <a:rPr lang="ro-RO" dirty="0">
                <a:latin typeface="Times New Roman" panose="02020603050405020304" pitchFamily="18" charset="0"/>
                <a:ea typeface="Times New Roman" panose="02020603050405020304" pitchFamily="18" charset="0"/>
                <a:cs typeface="Times New Roman" panose="02020603050405020304" pitchFamily="18" charset="0"/>
              </a:rPr>
              <a:t>-  Lucrare </a:t>
            </a:r>
            <a:r>
              <a:rPr lang="ro-RO" dirty="0" err="1">
                <a:latin typeface="Times New Roman" panose="02020603050405020304" pitchFamily="18" charset="0"/>
                <a:ea typeface="Times New Roman" panose="02020603050405020304" pitchFamily="18" charset="0"/>
                <a:cs typeface="Times New Roman" panose="02020603050405020304" pitchFamily="18" charset="0"/>
              </a:rPr>
              <a:t>ştiinţifică</a:t>
            </a:r>
            <a:r>
              <a:rPr lang="ro-RO" dirty="0">
                <a:latin typeface="Times New Roman" panose="02020603050405020304" pitchFamily="18" charset="0"/>
                <a:ea typeface="Times New Roman" panose="02020603050405020304" pitchFamily="18" charset="0"/>
                <a:cs typeface="Times New Roman" panose="02020603050405020304" pitchFamily="18" charset="0"/>
              </a:rPr>
              <a:t> </a:t>
            </a:r>
            <a:r>
              <a:rPr lang="ro-RO" dirty="0" err="1">
                <a:latin typeface="Times New Roman" panose="02020603050405020304" pitchFamily="18" charset="0"/>
                <a:ea typeface="Times New Roman" panose="02020603050405020304" pitchFamily="18" charset="0"/>
                <a:cs typeface="Times New Roman" panose="02020603050405020304" pitchFamily="18" charset="0"/>
              </a:rPr>
              <a:t>sustinută</a:t>
            </a:r>
            <a:r>
              <a:rPr lang="ro-RO" dirty="0">
                <a:latin typeface="Times New Roman" panose="02020603050405020304" pitchFamily="18" charset="0"/>
                <a:ea typeface="Times New Roman" panose="02020603050405020304" pitchFamily="18" charset="0"/>
                <a:cs typeface="Times New Roman" panose="02020603050405020304" pitchFamily="18" charset="0"/>
              </a:rPr>
              <a:t> în cadrul simpozioanelor de specialitate</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Rectangular Callout 7">
            <a:extLst>
              <a:ext uri="{FF2B5EF4-FFF2-40B4-BE49-F238E27FC236}">
                <a16:creationId xmlns:a16="http://schemas.microsoft.com/office/drawing/2014/main" id="{CBCBFE16-5F00-86D3-C96F-04C87FD99697}"/>
              </a:ext>
            </a:extLst>
          </p:cNvPr>
          <p:cNvSpPr>
            <a:spLocks noChangeArrowheads="1"/>
          </p:cNvSpPr>
          <p:nvPr/>
        </p:nvSpPr>
        <p:spPr bwMode="auto">
          <a:xfrm>
            <a:off x="193238" y="5218246"/>
            <a:ext cx="1065212" cy="407988"/>
          </a:xfrm>
          <a:prstGeom prst="wedgeRectCallout">
            <a:avLst>
              <a:gd name="adj1" fmla="val 85014"/>
              <a:gd name="adj2" fmla="val -15199"/>
            </a:avLst>
          </a:prstGeom>
          <a:solidFill>
            <a:srgbClr val="FFC000"/>
          </a:solidFill>
          <a:ln w="55000" cmpd="thickThin" algn="ctr">
            <a:solidFill>
              <a:srgbClr val="1E768C"/>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ro-RO" altLang="ro-RO" sz="12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rPr>
              <a:t>P1</a:t>
            </a:r>
            <a:endParaRPr kumimoji="0" lang="en-US" altLang="ro-RO" sz="12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9" name="CasetăText 8">
            <a:extLst>
              <a:ext uri="{FF2B5EF4-FFF2-40B4-BE49-F238E27FC236}">
                <a16:creationId xmlns:a16="http://schemas.microsoft.com/office/drawing/2014/main" id="{25ACC718-AFC4-E654-F88C-2346425164D8}"/>
              </a:ext>
            </a:extLst>
          </p:cNvPr>
          <p:cNvSpPr txBox="1"/>
          <p:nvPr/>
        </p:nvSpPr>
        <p:spPr>
          <a:xfrm>
            <a:off x="1945073" y="5061977"/>
            <a:ext cx="9660313" cy="1128514"/>
          </a:xfrm>
          <a:prstGeom prst="rect">
            <a:avLst/>
          </a:prstGeom>
          <a:solidFill>
            <a:schemeClr val="accent1">
              <a:lumMod val="60000"/>
              <a:lumOff val="40000"/>
            </a:schemeClr>
          </a:solidFill>
        </p:spPr>
        <p:txBody>
          <a:bodyPr wrap="square">
            <a:spAutoFit/>
          </a:bodyPr>
          <a:lstStyle/>
          <a:p>
            <a:pPr>
              <a:spcAft>
                <a:spcPts val="800"/>
              </a:spcAft>
            </a:pPr>
            <a:r>
              <a:rPr lang="ro-RO" dirty="0">
                <a:effectLst/>
                <a:latin typeface="Times New Roman" panose="02020603050405020304" pitchFamily="18" charset="0"/>
                <a:ea typeface="Times New Roman" panose="02020603050405020304" pitchFamily="18" charset="0"/>
                <a:cs typeface="Times New Roman" panose="02020603050405020304" pitchFamily="18" charset="0"/>
              </a:rPr>
              <a:t>- Schemele de înființare a experiențelor în seră;</a:t>
            </a:r>
          </a:p>
          <a:p>
            <a:pPr>
              <a:spcAft>
                <a:spcPts val="800"/>
              </a:spcAft>
            </a:pPr>
            <a:r>
              <a:rPr lang="ro-RO" dirty="0">
                <a:effectLst/>
                <a:latin typeface="Times New Roman" panose="02020603050405020304" pitchFamily="18" charset="0"/>
                <a:ea typeface="Times New Roman" panose="02020603050405020304" pitchFamily="18" charset="0"/>
                <a:cs typeface="Times New Roman" panose="02020603050405020304" pitchFamily="18" charset="0"/>
              </a:rPr>
              <a:t>- Material biologic (răsad) din3 specii (tomate, ardei, pătlăgele vinete);</a:t>
            </a:r>
          </a:p>
          <a:p>
            <a:pPr>
              <a:spcAft>
                <a:spcPts val="800"/>
              </a:spcAft>
            </a:pPr>
            <a:r>
              <a:rPr lang="ro-RO" dirty="0">
                <a:effectLst/>
                <a:latin typeface="Times New Roman" panose="02020603050405020304" pitchFamily="18" charset="0"/>
                <a:ea typeface="Times New Roman" panose="02020603050405020304" pitchFamily="18" charset="0"/>
                <a:cs typeface="Times New Roman" panose="02020603050405020304" pitchFamily="18" charset="0"/>
              </a:rPr>
              <a:t>- Câmpuri experimentale-3 specii (tomate, ardei, pătlăgele vinete)- CA, CSD, PB, B;</a:t>
            </a:r>
          </a:p>
        </p:txBody>
      </p:sp>
    </p:spTree>
    <p:extLst>
      <p:ext uri="{BB962C8B-B14F-4D97-AF65-F5344CB8AC3E}">
        <p14:creationId xmlns:p14="http://schemas.microsoft.com/office/powerpoint/2010/main" val="916593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antet">
            <a:extLst>
              <a:ext uri="{FF2B5EF4-FFF2-40B4-BE49-F238E27FC236}">
                <a16:creationId xmlns:a16="http://schemas.microsoft.com/office/drawing/2014/main" id="{D1B9425B-F653-1CF2-0BA0-0183A46A2C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333375"/>
            <a:ext cx="576262" cy="576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3" name="TextBox 1">
            <a:extLst>
              <a:ext uri="{FF2B5EF4-FFF2-40B4-BE49-F238E27FC236}">
                <a16:creationId xmlns:a16="http://schemas.microsoft.com/office/drawing/2014/main" id="{1BFCFE11-F8F0-3CF1-0380-538FA64E95D1}"/>
              </a:ext>
            </a:extLst>
          </p:cNvPr>
          <p:cNvSpPr txBox="1">
            <a:spLocks noChangeArrowheads="1"/>
          </p:cNvSpPr>
          <p:nvPr/>
        </p:nvSpPr>
        <p:spPr bwMode="auto">
          <a:xfrm>
            <a:off x="1331913" y="249238"/>
            <a:ext cx="6769100" cy="400050"/>
          </a:xfrm>
          <a:prstGeom prst="rect">
            <a:avLst/>
          </a:prstGeom>
          <a:solidFill>
            <a:srgbClr val="3B812F">
              <a:lumMod val="40000"/>
              <a:lumOff val="60000"/>
            </a:srgbClr>
          </a:solidFill>
          <a:ln>
            <a:noFill/>
          </a:ln>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ro-RO" altLang="ro-RO" sz="20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rPr>
              <a:t>PLAN  SECTORIAL  ADER 2026</a:t>
            </a:r>
            <a:endParaRPr kumimoji="0" lang="en-US" altLang="ro-RO" sz="20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4" name="TextBox 20">
            <a:extLst>
              <a:ext uri="{FF2B5EF4-FFF2-40B4-BE49-F238E27FC236}">
                <a16:creationId xmlns:a16="http://schemas.microsoft.com/office/drawing/2014/main" id="{5B1766C1-3B10-30FD-0795-B57E9BFE5FB1}"/>
              </a:ext>
            </a:extLst>
          </p:cNvPr>
          <p:cNvSpPr txBox="1"/>
          <p:nvPr/>
        </p:nvSpPr>
        <p:spPr>
          <a:xfrm>
            <a:off x="2195513" y="858838"/>
            <a:ext cx="5040312" cy="307975"/>
          </a:xfrm>
          <a:prstGeom prst="rect">
            <a:avLst/>
          </a:prstGeom>
          <a:solidFill>
            <a:srgbClr val="FFFFFF"/>
          </a:solidFill>
          <a:ln w="12700" cap="flat" cmpd="sng" algn="ctr">
            <a:solidFill>
              <a:srgbClr val="CC9900"/>
            </a:solidFill>
            <a:prstDash val="solid"/>
            <a:miter lim="800000"/>
          </a:ln>
          <a:effec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Numărul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codul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proiectului</a:t>
            </a:r>
            <a:r>
              <a:rPr kumimoji="0" lang="ro-RO"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622/ADER </a:t>
            </a:r>
            <a:r>
              <a:rPr lang="ro-RO" altLang="ro-RO" sz="1400" b="1" kern="0" dirty="0">
                <a:solidFill>
                  <a:srgbClr val="000000"/>
                </a:solidFill>
                <a:latin typeface="Times New Roman" panose="02020603050405020304" pitchFamily="18" charset="0"/>
                <a:cs typeface="Times New Roman" panose="02020603050405020304" pitchFamily="18" charset="0"/>
              </a:rPr>
              <a:t>6</a:t>
            </a:r>
            <a:r>
              <a:rPr kumimoji="0" lang="ro-RO"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.2.2. – Faza IV</a:t>
            </a:r>
          </a:p>
        </p:txBody>
      </p:sp>
      <p:sp>
        <p:nvSpPr>
          <p:cNvPr id="5" name="Up Arrow Callout 4">
            <a:extLst>
              <a:ext uri="{FF2B5EF4-FFF2-40B4-BE49-F238E27FC236}">
                <a16:creationId xmlns:a16="http://schemas.microsoft.com/office/drawing/2014/main" id="{991B7A24-1CF5-B27B-1C5E-16904E827FB6}"/>
              </a:ext>
            </a:extLst>
          </p:cNvPr>
          <p:cNvSpPr/>
          <p:nvPr/>
        </p:nvSpPr>
        <p:spPr bwMode="auto">
          <a:xfrm>
            <a:off x="611560" y="1322088"/>
            <a:ext cx="11175156" cy="842051"/>
          </a:xfrm>
          <a:prstGeom prst="rect">
            <a:avLst/>
          </a:prstGeom>
          <a:solidFill>
            <a:srgbClr val="CC9900">
              <a:lumMod val="60000"/>
              <a:lumOff val="40000"/>
            </a:srgbClr>
          </a:solidFill>
          <a:ln>
            <a:noFill/>
          </a:ln>
          <a:effectLst/>
        </p:spPr>
        <p:txBody>
          <a:bodyPr lIns="142240" tIns="142240" rIns="142240" bIns="142240" anchor="ctr"/>
          <a:lstStyle>
            <a:lvl1pPr defTabSz="889000">
              <a:defRPr>
                <a:solidFill>
                  <a:schemeClr val="tx1"/>
                </a:solidFill>
                <a:latin typeface="Arial" panose="020B0604020202020204" pitchFamily="34" charset="0"/>
              </a:defRPr>
            </a:lvl1pPr>
            <a:lvl2pPr marL="742950" indent="-285750" defTabSz="889000">
              <a:defRPr>
                <a:solidFill>
                  <a:schemeClr val="tx1"/>
                </a:solidFill>
                <a:latin typeface="Arial" panose="020B0604020202020204" pitchFamily="34" charset="0"/>
              </a:defRPr>
            </a:lvl2pPr>
            <a:lvl3pPr marL="1143000" indent="-228600" defTabSz="889000">
              <a:defRPr>
                <a:solidFill>
                  <a:schemeClr val="tx1"/>
                </a:solidFill>
                <a:latin typeface="Arial" panose="020B0604020202020204" pitchFamily="34" charset="0"/>
              </a:defRPr>
            </a:lvl3pPr>
            <a:lvl4pPr marL="1600200" indent="-228600" defTabSz="889000">
              <a:defRPr>
                <a:solidFill>
                  <a:schemeClr val="tx1"/>
                </a:solidFill>
                <a:latin typeface="Arial" panose="020B0604020202020204" pitchFamily="34" charset="0"/>
              </a:defRPr>
            </a:lvl4pPr>
            <a:lvl5pPr marL="2057400" indent="-228600" defTabSz="889000">
              <a:defRPr>
                <a:solidFill>
                  <a:schemeClr val="tx1"/>
                </a:solidFill>
                <a:latin typeface="Arial" panose="020B0604020202020204" pitchFamily="34" charset="0"/>
              </a:defRPr>
            </a:lvl5pPr>
            <a:lvl6pPr marL="2514600" indent="-228600" defTabSz="889000" eaLnBrk="0" fontAlgn="base" hangingPunct="0">
              <a:spcBef>
                <a:spcPct val="0"/>
              </a:spcBef>
              <a:spcAft>
                <a:spcPct val="0"/>
              </a:spcAft>
              <a:defRPr>
                <a:solidFill>
                  <a:schemeClr val="tx1"/>
                </a:solidFill>
                <a:latin typeface="Arial" panose="020B0604020202020204" pitchFamily="34" charset="0"/>
              </a:defRPr>
            </a:lvl6pPr>
            <a:lvl7pPr marL="2971800" indent="-228600" defTabSz="889000" eaLnBrk="0" fontAlgn="base" hangingPunct="0">
              <a:spcBef>
                <a:spcPct val="0"/>
              </a:spcBef>
              <a:spcAft>
                <a:spcPct val="0"/>
              </a:spcAft>
              <a:defRPr>
                <a:solidFill>
                  <a:schemeClr val="tx1"/>
                </a:solidFill>
                <a:latin typeface="Arial" panose="020B0604020202020204" pitchFamily="34" charset="0"/>
              </a:defRPr>
            </a:lvl7pPr>
            <a:lvl8pPr marL="3429000" indent="-228600" defTabSz="889000" eaLnBrk="0" fontAlgn="base" hangingPunct="0">
              <a:spcBef>
                <a:spcPct val="0"/>
              </a:spcBef>
              <a:spcAft>
                <a:spcPct val="0"/>
              </a:spcAft>
              <a:defRPr>
                <a:solidFill>
                  <a:schemeClr val="tx1"/>
                </a:solidFill>
                <a:latin typeface="Arial" panose="020B0604020202020204" pitchFamily="34" charset="0"/>
              </a:defRPr>
            </a:lvl8pPr>
            <a:lvl9pPr marL="3886200" indent="-228600" defTabSz="8890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889000" eaLnBrk="1" fontAlgn="base" latinLnBrk="0" hangingPunct="1">
              <a:lnSpc>
                <a:spcPct val="90000"/>
              </a:lnSpc>
              <a:spcBef>
                <a:spcPct val="0"/>
              </a:spcBef>
              <a:spcAft>
                <a:spcPct val="35000"/>
              </a:spcAft>
              <a:buClrTx/>
              <a:buSzTx/>
              <a:buFontTx/>
              <a:buNone/>
              <a:tabLst/>
              <a:defRPr/>
            </a:pPr>
            <a:endParaRPr kumimoji="0" lang="en-US" sz="18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889000" eaLnBrk="1" fontAlgn="base" latinLnBrk="0" hangingPunct="1">
              <a:lnSpc>
                <a:spcPct val="90000"/>
              </a:lnSpc>
              <a:spcBef>
                <a:spcPct val="0"/>
              </a:spcBef>
              <a:spcAft>
                <a:spcPct val="35000"/>
              </a:spcAft>
              <a:buClrTx/>
              <a:buSzTx/>
              <a:buFontTx/>
              <a:buNone/>
              <a:tabLst/>
              <a:defRPr/>
            </a:pPr>
            <a:r>
              <a:rPr kumimoji="0" lang="ro-RO" sz="18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Activitatea I</a:t>
            </a:r>
            <a:r>
              <a:rPr kumimoji="0" lang="en-US" sz="18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V</a:t>
            </a:r>
            <a:r>
              <a:rPr kumimoji="0" lang="ro-RO" sz="18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.1 - Experimentarea  modelului  în laborator .</a:t>
            </a:r>
            <a:endParaRPr kumimoji="0" lang="en-US" sz="18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889000" rtl="0" eaLnBrk="1" fontAlgn="base" latinLnBrk="0" hangingPunct="1">
              <a:lnSpc>
                <a:spcPct val="90000"/>
              </a:lnSpc>
              <a:spcBef>
                <a:spcPct val="0"/>
              </a:spcBef>
              <a:spcAft>
                <a:spcPct val="35000"/>
              </a:spcAft>
              <a:buClrTx/>
              <a:buSzTx/>
              <a:buFontTx/>
              <a:buNone/>
              <a:tabLst/>
              <a:defRPr/>
            </a:pPr>
            <a:r>
              <a:rPr kumimoji="0" lang="ro-RO" sz="18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Determinări EG, FG. Înregistrarea rezultatelor</a:t>
            </a:r>
          </a:p>
          <a:p>
            <a:pPr marL="0" marR="0" lvl="0" indent="0" algn="ctr" defTabSz="889000" eaLnBrk="1" fontAlgn="base" latinLnBrk="0" hangingPunct="1">
              <a:lnSpc>
                <a:spcPct val="90000"/>
              </a:lnSpc>
              <a:spcBef>
                <a:spcPct val="0"/>
              </a:spcBef>
              <a:spcAft>
                <a:spcPct val="35000"/>
              </a:spcAft>
              <a:buClrTx/>
              <a:buSzTx/>
              <a:buFontTx/>
              <a:buNone/>
              <a:tabLst/>
              <a:defRPr/>
            </a:pPr>
            <a:endParaRPr kumimoji="0" lang="ro-RO" sz="18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7" name="CasetăText 6">
            <a:extLst>
              <a:ext uri="{FF2B5EF4-FFF2-40B4-BE49-F238E27FC236}">
                <a16:creationId xmlns:a16="http://schemas.microsoft.com/office/drawing/2014/main" id="{24DC0C7E-AA2E-9987-45AA-68A25DEE76B4}"/>
              </a:ext>
            </a:extLst>
          </p:cNvPr>
          <p:cNvSpPr txBox="1"/>
          <p:nvPr/>
        </p:nvSpPr>
        <p:spPr>
          <a:xfrm>
            <a:off x="1560514" y="2576589"/>
            <a:ext cx="10454802" cy="590931"/>
          </a:xfrm>
          <a:prstGeom prst="rect">
            <a:avLst/>
          </a:prstGeom>
          <a:solidFill>
            <a:schemeClr val="accent1">
              <a:lumMod val="40000"/>
              <a:lumOff val="60000"/>
            </a:schemeClr>
          </a:solidFill>
        </p:spPr>
        <p:txBody>
          <a:bodyPr wrap="square">
            <a:spAutoFit/>
          </a:bodyPr>
          <a:lstStyle/>
          <a:p>
            <a:pPr marL="0" marR="0" lvl="0" indent="0" algn="just" defTabSz="889000" rtl="0" eaLnBrk="1" fontAlgn="base" latinLnBrk="0" hangingPunct="1">
              <a:lnSpc>
                <a:spcPct val="90000"/>
              </a:lnSpc>
              <a:spcBef>
                <a:spcPct val="0"/>
              </a:spcBef>
              <a:spcAft>
                <a:spcPct val="35000"/>
              </a:spcAft>
              <a:buClrTx/>
              <a:buSzTx/>
              <a:buFontTx/>
              <a:buNone/>
              <a:tabLst/>
              <a:defRPr/>
            </a:pPr>
            <a:r>
              <a:rPr kumimoji="0" lang="ro-RO"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Sămânţa</a:t>
            </a:r>
            <a:r>
              <a:rPr kumimoji="0" lang="ro-RO"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din categoria </a:t>
            </a:r>
            <a:r>
              <a:rPr kumimoji="0" lang="ro-RO"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Prebază</a:t>
            </a:r>
            <a:r>
              <a:rPr kumimoji="0" lang="ro-RO"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și Bază obținută în faza I</a:t>
            </a:r>
            <a:r>
              <a:rPr kumimoji="0" lang="en-US"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II</a:t>
            </a:r>
            <a:r>
              <a:rPr kumimoji="0" lang="ro-RO"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/202</a:t>
            </a:r>
            <a:r>
              <a:rPr kumimoji="0" lang="en-US"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4</a:t>
            </a:r>
            <a:r>
              <a:rPr kumimoji="0" lang="ro-RO"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de către Coordonatorul de Proiect, a fost selectată </a:t>
            </a:r>
            <a:r>
              <a:rPr kumimoji="0" lang="ro-RO"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obţinându</a:t>
            </a:r>
            <a:r>
              <a:rPr kumimoji="0" lang="ro-RO"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 se următoarele cantități de semințe: </a:t>
            </a:r>
            <a:endParaRPr kumimoji="0" lang="en-US"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6" name="Rectangular Callout 7">
            <a:extLst>
              <a:ext uri="{FF2B5EF4-FFF2-40B4-BE49-F238E27FC236}">
                <a16:creationId xmlns:a16="http://schemas.microsoft.com/office/drawing/2014/main" id="{6AE75A20-47B5-3283-0AE0-C625F33CD3E5}"/>
              </a:ext>
            </a:extLst>
          </p:cNvPr>
          <p:cNvSpPr>
            <a:spLocks noChangeArrowheads="1"/>
          </p:cNvSpPr>
          <p:nvPr/>
        </p:nvSpPr>
        <p:spPr bwMode="auto">
          <a:xfrm>
            <a:off x="266700" y="2319414"/>
            <a:ext cx="1065213" cy="406400"/>
          </a:xfrm>
          <a:prstGeom prst="wedgeRectCallout">
            <a:avLst>
              <a:gd name="adj1" fmla="val 85014"/>
              <a:gd name="adj2" fmla="val -15199"/>
            </a:avLst>
          </a:prstGeom>
          <a:solidFill>
            <a:srgbClr val="FF0000"/>
          </a:solidFill>
          <a:ln w="55000" cmpd="thickThin" algn="ctr">
            <a:solidFill>
              <a:srgbClr val="1E768C"/>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ro-RO" altLang="ro-RO" sz="12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rPr>
              <a:t>CP</a:t>
            </a:r>
            <a:endParaRPr kumimoji="0" lang="en-US" altLang="ro-RO" sz="12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12" name="CasetăText 11">
            <a:extLst>
              <a:ext uri="{FF2B5EF4-FFF2-40B4-BE49-F238E27FC236}">
                <a16:creationId xmlns:a16="http://schemas.microsoft.com/office/drawing/2014/main" id="{617943A0-FC40-9909-225E-49910851232E}"/>
              </a:ext>
            </a:extLst>
          </p:cNvPr>
          <p:cNvSpPr txBox="1"/>
          <p:nvPr/>
        </p:nvSpPr>
        <p:spPr>
          <a:xfrm>
            <a:off x="748144" y="5400016"/>
            <a:ext cx="10931237" cy="923651"/>
          </a:xfrm>
          <a:prstGeom prst="rect">
            <a:avLst/>
          </a:prstGeom>
          <a:solidFill>
            <a:schemeClr val="accent1">
              <a:lumMod val="40000"/>
              <a:lumOff val="60000"/>
            </a:schemeClr>
          </a:solidFill>
        </p:spPr>
        <p:txBody>
          <a:bodyPr wrap="square">
            <a:spAutoFit/>
          </a:bodyPr>
          <a:lstStyle/>
          <a:p>
            <a:pPr indent="457200" algn="just">
              <a:lnSpc>
                <a:spcPct val="115000"/>
              </a:lnSpc>
              <a:spcAft>
                <a:spcPts val="800"/>
              </a:spcAft>
            </a:pPr>
            <a:r>
              <a:rPr lang="ro-RO" sz="16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Pentru </a:t>
            </a:r>
            <a:r>
              <a:rPr lang="ro-RO" sz="16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sămânţa</a:t>
            </a:r>
            <a:r>
              <a:rPr lang="ro-RO" sz="16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 din categorii biologice superioare (</a:t>
            </a:r>
            <a:r>
              <a:rPr lang="ro-RO" sz="16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Prebază</a:t>
            </a:r>
            <a:r>
              <a:rPr lang="ro-RO" sz="16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 Bază) obținută în Faza III de către Coordonatorul de Proiect – ICDLF s - au întocmit în faza a IV a </a:t>
            </a:r>
            <a:r>
              <a:rPr lang="ro-RO" sz="16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declaraţiile</a:t>
            </a:r>
            <a:r>
              <a:rPr lang="ro-RO" sz="16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 de certificare către Laboratorul Central, </a:t>
            </a:r>
            <a:r>
              <a:rPr lang="ro-RO" sz="16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Inspecţia</a:t>
            </a:r>
            <a:r>
              <a:rPr lang="ro-RO" sz="16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 </a:t>
            </a:r>
            <a:r>
              <a:rPr lang="ro-RO" sz="16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Naţională</a:t>
            </a:r>
            <a:r>
              <a:rPr lang="ro-RO" sz="16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 pentru Calitatea </a:t>
            </a:r>
            <a:r>
              <a:rPr lang="ro-RO" sz="16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Seminţelor</a:t>
            </a:r>
            <a:r>
              <a:rPr lang="ro-RO" sz="16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 (I.N.C.S.), în vederea </a:t>
            </a:r>
            <a:r>
              <a:rPr lang="ro-RO" sz="16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obţinerii</a:t>
            </a:r>
            <a:r>
              <a:rPr lang="ro-RO" sz="16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 certificatelor de valoare biologică </a:t>
            </a:r>
            <a:r>
              <a:rPr lang="ro-RO" sz="1600" dirty="0" err="1">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şi</a:t>
            </a:r>
            <a:r>
              <a:rPr lang="ro-RO" sz="1600" dirty="0">
                <a:solidFill>
                  <a:srgbClr val="000000"/>
                </a:solidFill>
                <a:effectLst/>
                <a:latin typeface="Trebuchet MS" panose="020B0603020202020204" pitchFamily="34" charset="0"/>
                <a:ea typeface="Times New Roman" panose="02020603050405020304" pitchFamily="18" charset="0"/>
                <a:cs typeface="Arial" panose="020B0604020202020204" pitchFamily="34" charset="0"/>
              </a:rPr>
              <a:t> culturală.</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3" name="Tabel 12">
            <a:extLst>
              <a:ext uri="{FF2B5EF4-FFF2-40B4-BE49-F238E27FC236}">
                <a16:creationId xmlns:a16="http://schemas.microsoft.com/office/drawing/2014/main" id="{4048A5FB-76FF-0C88-D3F3-7B49DF12AC81}"/>
              </a:ext>
            </a:extLst>
          </p:cNvPr>
          <p:cNvGraphicFramePr>
            <a:graphicFrameLocks noGrp="1"/>
          </p:cNvGraphicFramePr>
          <p:nvPr>
            <p:extLst>
              <p:ext uri="{D42A27DB-BD31-4B8C-83A1-F6EECF244321}">
                <p14:modId xmlns:p14="http://schemas.microsoft.com/office/powerpoint/2010/main" val="2301837235"/>
              </p:ext>
            </p:extLst>
          </p:nvPr>
        </p:nvGraphicFramePr>
        <p:xfrm>
          <a:off x="2446655" y="3324701"/>
          <a:ext cx="6260465" cy="2051114"/>
        </p:xfrm>
        <a:graphic>
          <a:graphicData uri="http://schemas.openxmlformats.org/drawingml/2006/table">
            <a:tbl>
              <a:tblPr firstRow="1" firstCol="1" bandRow="1"/>
              <a:tblGrid>
                <a:gridCol w="1638603">
                  <a:extLst>
                    <a:ext uri="{9D8B030D-6E8A-4147-A177-3AD203B41FA5}">
                      <a16:colId xmlns:a16="http://schemas.microsoft.com/office/drawing/2014/main" val="2055665816"/>
                    </a:ext>
                  </a:extLst>
                </a:gridCol>
                <a:gridCol w="1639872">
                  <a:extLst>
                    <a:ext uri="{9D8B030D-6E8A-4147-A177-3AD203B41FA5}">
                      <a16:colId xmlns:a16="http://schemas.microsoft.com/office/drawing/2014/main" val="144950318"/>
                    </a:ext>
                  </a:extLst>
                </a:gridCol>
                <a:gridCol w="1639872">
                  <a:extLst>
                    <a:ext uri="{9D8B030D-6E8A-4147-A177-3AD203B41FA5}">
                      <a16:colId xmlns:a16="http://schemas.microsoft.com/office/drawing/2014/main" val="1071500240"/>
                    </a:ext>
                  </a:extLst>
                </a:gridCol>
                <a:gridCol w="1342118">
                  <a:extLst>
                    <a:ext uri="{9D8B030D-6E8A-4147-A177-3AD203B41FA5}">
                      <a16:colId xmlns:a16="http://schemas.microsoft.com/office/drawing/2014/main" val="26675723"/>
                    </a:ext>
                  </a:extLst>
                </a:gridCol>
              </a:tblGrid>
              <a:tr h="516890">
                <a:tc>
                  <a:txBody>
                    <a:bodyPr/>
                    <a:lstStyle/>
                    <a:p>
                      <a:pPr algn="ctr">
                        <a:lnSpc>
                          <a:spcPct val="115000"/>
                        </a:lnSpc>
                        <a:spcAft>
                          <a:spcPts val="800"/>
                        </a:spcAft>
                        <a:buNone/>
                      </a:pPr>
                      <a:r>
                        <a:rPr lang="en-US" sz="1400" b="1" kern="10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Specia</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800"/>
                        </a:spcAft>
                        <a:buNone/>
                      </a:pPr>
                      <a:r>
                        <a:rPr lang="en-US" sz="1400" b="1" kern="10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Soiul</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buNone/>
                      </a:pPr>
                      <a:r>
                        <a:rPr lang="en-US" sz="1400" b="1" kern="10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Categoria</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800"/>
                        </a:spcAft>
                        <a:buNone/>
                      </a:pPr>
                      <a:r>
                        <a:rPr lang="en-US" sz="1400" b="1" kern="10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biologică</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buNone/>
                      </a:pPr>
                      <a:r>
                        <a:rPr lang="en-US" sz="1400" b="1" kern="10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Cantitatea de sămânță obținută </a:t>
                      </a:r>
                      <a:r>
                        <a:rPr lang="ro-RO" sz="1400" kern="10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(kg)</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58012119"/>
                  </a:ext>
                </a:extLst>
              </a:tr>
              <a:tr h="193675">
                <a:tc>
                  <a:txBody>
                    <a:bodyPr/>
                    <a:lstStyle/>
                    <a:p>
                      <a:pPr algn="just">
                        <a:lnSpc>
                          <a:spcPct val="115000"/>
                        </a:lnSpc>
                        <a:spcAft>
                          <a:spcPts val="800"/>
                        </a:spcAft>
                        <a:buNone/>
                      </a:pPr>
                      <a:r>
                        <a:rPr lang="ro-RO" sz="1400" kern="10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Tomate</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just">
                        <a:lnSpc>
                          <a:spcPct val="115000"/>
                        </a:lnSpc>
                        <a:spcAft>
                          <a:spcPts val="800"/>
                        </a:spcAft>
                        <a:buNone/>
                      </a:pPr>
                      <a:r>
                        <a:rPr lang="ro-RO" sz="1400" kern="10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Pontica 102</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800"/>
                        </a:spcAft>
                        <a:buNone/>
                      </a:pPr>
                      <a:r>
                        <a:rPr lang="ro-RO" sz="1400" kern="10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Bază</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800"/>
                        </a:spcAft>
                        <a:buNone/>
                      </a:pPr>
                      <a:r>
                        <a:rPr lang="ro-RO" sz="1400" kern="10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0,50</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449040400"/>
                  </a:ext>
                </a:extLst>
              </a:tr>
              <a:tr h="193675">
                <a:tc rowSpan="4">
                  <a:txBody>
                    <a:bodyPr/>
                    <a:lstStyle/>
                    <a:p>
                      <a:pPr algn="just">
                        <a:lnSpc>
                          <a:spcPct val="115000"/>
                        </a:lnSpc>
                        <a:spcAft>
                          <a:spcPts val="800"/>
                        </a:spcAft>
                        <a:buNone/>
                      </a:pPr>
                      <a:r>
                        <a:rPr lang="ro-RO" sz="1400" kern="10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Ardei</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just">
                        <a:lnSpc>
                          <a:spcPct val="115000"/>
                        </a:lnSpc>
                        <a:spcAft>
                          <a:spcPts val="800"/>
                        </a:spcAft>
                        <a:buNone/>
                      </a:pPr>
                      <a:r>
                        <a:rPr lang="ro-RO" sz="1400" kern="10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Asteroid 204</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800"/>
                        </a:spcAft>
                        <a:buNone/>
                      </a:pPr>
                      <a:r>
                        <a:rPr lang="ro-RO" sz="1400" kern="10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Bază</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800"/>
                        </a:spcAft>
                        <a:buNone/>
                      </a:pPr>
                      <a:r>
                        <a:rPr lang="ro-RO" sz="1400" kern="10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2,00</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78590491"/>
                  </a:ext>
                </a:extLst>
              </a:tr>
              <a:tr h="96520">
                <a:tc vMerge="1">
                  <a:txBody>
                    <a:bodyPr/>
                    <a:lstStyle/>
                    <a:p>
                      <a:endParaRPr lang="en-US"/>
                    </a:p>
                  </a:txBody>
                  <a:tcPr/>
                </a:tc>
                <a:tc>
                  <a:txBody>
                    <a:bodyPr/>
                    <a:lstStyle/>
                    <a:p>
                      <a:pPr algn="just">
                        <a:lnSpc>
                          <a:spcPct val="115000"/>
                        </a:lnSpc>
                        <a:spcAft>
                          <a:spcPts val="800"/>
                        </a:spcAft>
                        <a:buNone/>
                      </a:pPr>
                      <a:r>
                        <a:rPr lang="ro-RO" sz="1400" kern="10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Bârsan</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800"/>
                        </a:spcAft>
                        <a:buNone/>
                      </a:pPr>
                      <a:r>
                        <a:rPr lang="ro-RO" sz="1400" kern="10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PreBază</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800"/>
                        </a:spcAft>
                        <a:buNone/>
                      </a:pPr>
                      <a:r>
                        <a:rPr lang="ro-RO" sz="1400" kern="10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0,20</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624419447"/>
                  </a:ext>
                </a:extLst>
              </a:tr>
              <a:tr h="96520">
                <a:tc vMerge="1">
                  <a:txBody>
                    <a:bodyPr/>
                    <a:lstStyle/>
                    <a:p>
                      <a:endParaRPr lang="en-US"/>
                    </a:p>
                  </a:txBody>
                  <a:tcPr/>
                </a:tc>
                <a:tc>
                  <a:txBody>
                    <a:bodyPr/>
                    <a:lstStyle/>
                    <a:p>
                      <a:pPr algn="just">
                        <a:lnSpc>
                          <a:spcPct val="115000"/>
                        </a:lnSpc>
                        <a:spcAft>
                          <a:spcPts val="800"/>
                        </a:spcAft>
                        <a:buNone/>
                      </a:pPr>
                      <a:r>
                        <a:rPr lang="ro-RO" sz="1400" kern="10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Vidra 9</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800"/>
                        </a:spcAft>
                        <a:buNone/>
                      </a:pPr>
                      <a:r>
                        <a:rPr lang="ro-RO" sz="1400" kern="10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Bază</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800"/>
                        </a:spcAft>
                        <a:buNone/>
                      </a:pPr>
                      <a:r>
                        <a:rPr lang="ro-RO" sz="1400" kern="10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0,10</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482184808"/>
                  </a:ext>
                </a:extLst>
              </a:tr>
              <a:tr h="96520">
                <a:tc vMerge="1">
                  <a:txBody>
                    <a:bodyPr/>
                    <a:lstStyle/>
                    <a:p>
                      <a:endParaRPr lang="en-US"/>
                    </a:p>
                  </a:txBody>
                  <a:tcPr/>
                </a:tc>
                <a:tc>
                  <a:txBody>
                    <a:bodyPr/>
                    <a:lstStyle/>
                    <a:p>
                      <a:pPr algn="just">
                        <a:lnSpc>
                          <a:spcPct val="115000"/>
                        </a:lnSpc>
                        <a:spcAft>
                          <a:spcPts val="800"/>
                        </a:spcAft>
                        <a:buNone/>
                      </a:pPr>
                      <a:r>
                        <a:rPr lang="ro-RO" sz="1400" kern="10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Vidra 45</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800"/>
                        </a:spcAft>
                        <a:buNone/>
                      </a:pPr>
                      <a:r>
                        <a:rPr lang="ro-RO" sz="1400" kern="10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Prebază</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800"/>
                        </a:spcAft>
                        <a:buNone/>
                      </a:pPr>
                      <a:r>
                        <a:rPr lang="ro-RO" sz="1400" kern="10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0,10</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225924250"/>
                  </a:ext>
                </a:extLst>
              </a:tr>
              <a:tr h="193675">
                <a:tc>
                  <a:txBody>
                    <a:bodyPr/>
                    <a:lstStyle/>
                    <a:p>
                      <a:pPr algn="just">
                        <a:lnSpc>
                          <a:spcPct val="115000"/>
                        </a:lnSpc>
                        <a:spcAft>
                          <a:spcPts val="800"/>
                        </a:spcAft>
                        <a:buNone/>
                      </a:pPr>
                      <a:r>
                        <a:rPr lang="ro-RO" sz="1400" kern="10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Pătlăgele vinete</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just">
                        <a:lnSpc>
                          <a:spcPct val="115000"/>
                        </a:lnSpc>
                        <a:spcAft>
                          <a:spcPts val="800"/>
                        </a:spcAft>
                        <a:buNone/>
                      </a:pPr>
                      <a:r>
                        <a:rPr lang="ro-RO" sz="1400" kern="10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Belona</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800"/>
                        </a:spcAft>
                        <a:buNone/>
                      </a:pPr>
                      <a:r>
                        <a:rPr lang="ro-RO" sz="1400" kern="10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PreBază</a:t>
                      </a:r>
                      <a:endParaRPr lang="en-US" sz="1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800"/>
                        </a:spcAft>
                        <a:buNone/>
                      </a:pPr>
                      <a:r>
                        <a:rPr lang="ro-RO" sz="1400" kern="100" dirty="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0,50</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72330337"/>
                  </a:ext>
                </a:extLst>
              </a:tr>
            </a:tbl>
          </a:graphicData>
        </a:graphic>
      </p:graphicFrame>
    </p:spTree>
    <p:extLst>
      <p:ext uri="{BB962C8B-B14F-4D97-AF65-F5344CB8AC3E}">
        <p14:creationId xmlns:p14="http://schemas.microsoft.com/office/powerpoint/2010/main" val="2870154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antet">
            <a:extLst>
              <a:ext uri="{FF2B5EF4-FFF2-40B4-BE49-F238E27FC236}">
                <a16:creationId xmlns:a16="http://schemas.microsoft.com/office/drawing/2014/main" id="{69F8C564-248F-F1AB-90D4-DD89546FB8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333375"/>
            <a:ext cx="576262" cy="576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3" name="TextBox 1">
            <a:extLst>
              <a:ext uri="{FF2B5EF4-FFF2-40B4-BE49-F238E27FC236}">
                <a16:creationId xmlns:a16="http://schemas.microsoft.com/office/drawing/2014/main" id="{028D4CC8-2F72-B549-C198-14DA86F3E0AB}"/>
              </a:ext>
            </a:extLst>
          </p:cNvPr>
          <p:cNvSpPr txBox="1">
            <a:spLocks noChangeArrowheads="1"/>
          </p:cNvSpPr>
          <p:nvPr/>
        </p:nvSpPr>
        <p:spPr bwMode="auto">
          <a:xfrm>
            <a:off x="1331913" y="249238"/>
            <a:ext cx="6769100" cy="400050"/>
          </a:xfrm>
          <a:prstGeom prst="rect">
            <a:avLst/>
          </a:prstGeom>
          <a:solidFill>
            <a:srgbClr val="3B812F">
              <a:lumMod val="40000"/>
              <a:lumOff val="60000"/>
            </a:srgbClr>
          </a:solidFill>
          <a:ln>
            <a:noFill/>
          </a:ln>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ro-RO" altLang="ro-RO" sz="20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rPr>
              <a:t>PLAN  SECTORIAL  ADER 2026</a:t>
            </a:r>
            <a:endParaRPr kumimoji="0" lang="en-US" altLang="ro-RO" sz="2000" b="1" i="0" u="none" strike="noStrike" kern="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endParaRPr>
          </a:p>
        </p:txBody>
      </p:sp>
      <p:sp>
        <p:nvSpPr>
          <p:cNvPr id="4" name="TextBox 20">
            <a:extLst>
              <a:ext uri="{FF2B5EF4-FFF2-40B4-BE49-F238E27FC236}">
                <a16:creationId xmlns:a16="http://schemas.microsoft.com/office/drawing/2014/main" id="{E41B1885-5520-128F-6CFF-136CF41B887F}"/>
              </a:ext>
            </a:extLst>
          </p:cNvPr>
          <p:cNvSpPr txBox="1"/>
          <p:nvPr/>
        </p:nvSpPr>
        <p:spPr>
          <a:xfrm>
            <a:off x="2125175" y="755650"/>
            <a:ext cx="5040312" cy="307975"/>
          </a:xfrm>
          <a:prstGeom prst="rect">
            <a:avLst/>
          </a:prstGeom>
          <a:solidFill>
            <a:srgbClr val="FFFFFF"/>
          </a:solidFill>
          <a:ln w="12700" cap="flat" cmpd="sng" algn="ctr">
            <a:solidFill>
              <a:srgbClr val="CC9900"/>
            </a:solidFill>
            <a:prstDash val="solid"/>
            <a:miter lim="800000"/>
          </a:ln>
          <a:effec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Numărul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codul</a:t>
            </a:r>
            <a:r>
              <a:rPr kumimoji="0" lang="en-US"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ro-RO" sz="1400" b="1"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proiectului</a:t>
            </a:r>
            <a:r>
              <a:rPr kumimoji="0" lang="ro-RO"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622/ADER 6.2.2. – Faza I</a:t>
            </a:r>
            <a:r>
              <a:rPr lang="en-US" altLang="ro-RO" sz="1400" b="1" kern="0" dirty="0">
                <a:solidFill>
                  <a:srgbClr val="000000"/>
                </a:solidFill>
                <a:latin typeface="Times New Roman" panose="02020603050405020304" pitchFamily="18" charset="0"/>
                <a:cs typeface="Times New Roman" panose="02020603050405020304" pitchFamily="18" charset="0"/>
              </a:rPr>
              <a:t>V</a:t>
            </a:r>
            <a:endParaRPr kumimoji="0" lang="ro-RO" altLang="ro-RO" sz="14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8" name="CasetăText 7">
            <a:extLst>
              <a:ext uri="{FF2B5EF4-FFF2-40B4-BE49-F238E27FC236}">
                <a16:creationId xmlns:a16="http://schemas.microsoft.com/office/drawing/2014/main" id="{7E16B1A8-FE39-CED5-180B-816F72174273}"/>
              </a:ext>
            </a:extLst>
          </p:cNvPr>
          <p:cNvSpPr txBox="1"/>
          <p:nvPr/>
        </p:nvSpPr>
        <p:spPr>
          <a:xfrm>
            <a:off x="468313" y="1214457"/>
            <a:ext cx="11277095" cy="1022459"/>
          </a:xfrm>
          <a:prstGeom prst="rect">
            <a:avLst/>
          </a:prstGeom>
          <a:solidFill>
            <a:schemeClr val="accent1">
              <a:lumMod val="40000"/>
              <a:lumOff val="60000"/>
            </a:schemeClr>
          </a:solidFill>
        </p:spPr>
        <p:txBody>
          <a:bodyPr wrap="square">
            <a:spAutoFit/>
          </a:bodyPr>
          <a:lstStyle/>
          <a:p>
            <a:pPr indent="457200" algn="just">
              <a:lnSpc>
                <a:spcPct val="115000"/>
              </a:lnSpc>
            </a:pPr>
            <a:r>
              <a:rPr lang="ro-RO"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Activitate I</a:t>
            </a:r>
            <a:r>
              <a:rPr lang="en-US"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a:t>
            </a:r>
            <a:r>
              <a:rPr lang="ro-RO"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Elaborare model experimental spațiu protejat</a:t>
            </a:r>
            <a:endParaRPr lang="en-US"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pPr>
            <a:r>
              <a:rPr lang="ro-RO" sz="1800" b="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Elaborare schemă de semănat în vederea obținerii materialului biologic (răsad)  necesar înființării experiențelor pe specii / verigi experimentale / genotipuri;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2" name="CasetăText 11">
            <a:extLst>
              <a:ext uri="{FF2B5EF4-FFF2-40B4-BE49-F238E27FC236}">
                <a16:creationId xmlns:a16="http://schemas.microsoft.com/office/drawing/2014/main" id="{DEB04C7F-69DD-FC7E-C9CC-483DD2800A4C}"/>
              </a:ext>
            </a:extLst>
          </p:cNvPr>
          <p:cNvSpPr txBox="1"/>
          <p:nvPr/>
        </p:nvSpPr>
        <p:spPr>
          <a:xfrm>
            <a:off x="1697399" y="2387748"/>
            <a:ext cx="10048009" cy="4425827"/>
          </a:xfrm>
          <a:prstGeom prst="rect">
            <a:avLst/>
          </a:prstGeom>
          <a:solidFill>
            <a:schemeClr val="accent1">
              <a:lumMod val="40000"/>
              <a:lumOff val="60000"/>
            </a:schemeClr>
          </a:solidFill>
        </p:spPr>
        <p:txBody>
          <a:bodyPr wrap="square">
            <a:spAutoFit/>
          </a:bodyPr>
          <a:lstStyle/>
          <a:p>
            <a:pPr indent="457200" algn="just">
              <a:lnSpc>
                <a:spcPct val="115000"/>
              </a:lnSpc>
            </a:pPr>
            <a:r>
              <a:rPr lang="ro-RO"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În anul 202</a:t>
            </a:r>
            <a:r>
              <a:rPr lang="en-US"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r>
              <a:rPr lang="ro-RO"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în câmpul de cercetare al Coordonatorului de proiect vor fi înființate următoarele Câmpuri:</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Trebuchet MS" panose="020B0603020202020204" pitchFamily="34" charset="0"/>
              <a:buChar char="-"/>
            </a:pPr>
            <a:r>
              <a:rPr lang="ro-RO" sz="1400" dirty="0">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Câmp </a:t>
            </a:r>
            <a:r>
              <a:rPr lang="ro-RO" sz="1400" dirty="0" err="1">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Prebază</a:t>
            </a:r>
            <a:r>
              <a:rPr lang="ro-RO" sz="1400" dirty="0">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 tomate soiul Pontica 102 – 0,1 ha;          </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lnSpc>
                <a:spcPct val="115000"/>
              </a:lnSpc>
              <a:spcAft>
                <a:spcPts val="800"/>
              </a:spcAft>
              <a:buFont typeface="Trebuchet MS" panose="020B0603020202020204" pitchFamily="34" charset="0"/>
              <a:buChar char="-"/>
            </a:pPr>
            <a:r>
              <a:rPr lang="ro-RO" sz="1400" dirty="0">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Câmp Sămânța Amelioratorului (SA) soiul Alexandra – 0,03 ha;          </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lnSpc>
                <a:spcPct val="115000"/>
              </a:lnSpc>
              <a:spcAft>
                <a:spcPts val="800"/>
              </a:spcAft>
              <a:buFont typeface="Trebuchet MS" panose="020B0603020202020204" pitchFamily="34" charset="0"/>
              <a:buChar char="-"/>
            </a:pPr>
            <a:r>
              <a:rPr lang="ro-RO" sz="1400" dirty="0">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Câmp Sămânța Amelioratorului (SA) soiul Medeea – 0,03 ha;          </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lnSpc>
                <a:spcPct val="115000"/>
              </a:lnSpc>
              <a:spcAft>
                <a:spcPts val="800"/>
              </a:spcAft>
              <a:buFont typeface="Trebuchet MS" panose="020B0603020202020204" pitchFamily="34" charset="0"/>
              <a:buChar char="-"/>
            </a:pPr>
            <a:r>
              <a:rPr lang="ro-RO" sz="1400" dirty="0">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Câmp </a:t>
            </a:r>
            <a:r>
              <a:rPr lang="ro-RO" sz="1400" dirty="0" err="1">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PreBază</a:t>
            </a:r>
            <a:r>
              <a:rPr lang="ro-RO" sz="1400" dirty="0">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 ardei gogoșar soiul </a:t>
            </a:r>
            <a:r>
              <a:rPr lang="ro-RO" sz="1400" dirty="0" err="1">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Asteriod</a:t>
            </a:r>
            <a:r>
              <a:rPr lang="ro-RO" sz="1400" dirty="0">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 204 – 0,1 ha;</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lnSpc>
                <a:spcPct val="115000"/>
              </a:lnSpc>
              <a:spcAft>
                <a:spcPts val="800"/>
              </a:spcAft>
              <a:buFont typeface="Trebuchet MS" panose="020B0603020202020204" pitchFamily="34" charset="0"/>
              <a:buChar char="-"/>
            </a:pPr>
            <a:r>
              <a:rPr lang="ro-RO" sz="1400" dirty="0">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Câmp </a:t>
            </a:r>
            <a:r>
              <a:rPr lang="ro-RO" sz="1400" dirty="0" err="1">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PreBază</a:t>
            </a:r>
            <a:r>
              <a:rPr lang="ro-RO" sz="1400" dirty="0">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 ardei gogoșar soiul Cornel 209 – 0,1 ha;</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lnSpc>
                <a:spcPct val="115000"/>
              </a:lnSpc>
              <a:spcAft>
                <a:spcPts val="800"/>
              </a:spcAft>
              <a:buFont typeface="Trebuchet MS" panose="020B0603020202020204" pitchFamily="34" charset="0"/>
              <a:buChar char="-"/>
            </a:pPr>
            <a:r>
              <a:rPr lang="ro-RO" sz="1400" dirty="0">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Câmp Sămânța Amelioratorului (SA) soiul </a:t>
            </a:r>
            <a:r>
              <a:rPr lang="ro-RO" sz="1400" dirty="0" err="1">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Gia</a:t>
            </a:r>
            <a:r>
              <a:rPr lang="ro-RO" sz="1400" dirty="0">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 58 – 0,01 ha</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lnSpc>
                <a:spcPct val="115000"/>
              </a:lnSpc>
              <a:spcAft>
                <a:spcPts val="800"/>
              </a:spcAft>
              <a:buFont typeface="Trebuchet MS" panose="020B0603020202020204" pitchFamily="34" charset="0"/>
              <a:buChar char="-"/>
            </a:pPr>
            <a:r>
              <a:rPr lang="ro-RO" sz="1400" dirty="0">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Câmp </a:t>
            </a:r>
            <a:r>
              <a:rPr lang="ro-RO" sz="1400" dirty="0" err="1">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PreBază</a:t>
            </a:r>
            <a:r>
              <a:rPr lang="ro-RO" sz="1400" dirty="0">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 ardei gras Vidra 9 – 0,03 ha;</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lnSpc>
                <a:spcPct val="115000"/>
              </a:lnSpc>
              <a:spcAft>
                <a:spcPts val="800"/>
              </a:spcAft>
              <a:buFont typeface="Trebuchet MS" panose="020B0603020202020204" pitchFamily="34" charset="0"/>
              <a:buChar char="-"/>
            </a:pPr>
            <a:r>
              <a:rPr lang="ro-RO" sz="1400" dirty="0">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Câmp </a:t>
            </a:r>
            <a:r>
              <a:rPr lang="ro-RO" sz="1400" dirty="0" err="1">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Prebază</a:t>
            </a:r>
            <a:r>
              <a:rPr lang="ro-RO" sz="1400" dirty="0">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 ardei gras Bârsan – 0,03 ha;</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lnSpc>
                <a:spcPct val="115000"/>
              </a:lnSpc>
              <a:spcAft>
                <a:spcPts val="800"/>
              </a:spcAft>
              <a:buFont typeface="Trebuchet MS" panose="020B0603020202020204" pitchFamily="34" charset="0"/>
              <a:buChar char="-"/>
            </a:pPr>
            <a:r>
              <a:rPr lang="ro-RO" sz="1400" dirty="0">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Câmp </a:t>
            </a:r>
            <a:r>
              <a:rPr lang="ro-RO" sz="1400" dirty="0" err="1">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Prebază</a:t>
            </a:r>
            <a:r>
              <a:rPr lang="ro-RO" sz="1400" dirty="0">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 ardei gras Vidra 45 – 0,03 ha;</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lnSpc>
                <a:spcPct val="115000"/>
              </a:lnSpc>
              <a:spcAft>
                <a:spcPts val="800"/>
              </a:spcAft>
              <a:buFont typeface="Trebuchet MS" panose="020B0603020202020204" pitchFamily="34" charset="0"/>
              <a:buChar char="-"/>
            </a:pPr>
            <a:r>
              <a:rPr lang="ro-RO" sz="1400" dirty="0">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Câmp </a:t>
            </a:r>
            <a:r>
              <a:rPr lang="ro-RO" sz="1400" dirty="0" err="1">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Prebază</a:t>
            </a:r>
            <a:r>
              <a:rPr lang="ro-RO" sz="1400" dirty="0">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 ardei gras Vidra 63 – 0,03 ha;</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lnSpc>
                <a:spcPct val="115000"/>
              </a:lnSpc>
              <a:spcAft>
                <a:spcPts val="800"/>
              </a:spcAft>
              <a:buFont typeface="Trebuchet MS" panose="020B0603020202020204" pitchFamily="34" charset="0"/>
              <a:buChar char="-"/>
            </a:pPr>
            <a:r>
              <a:rPr lang="ro-RO" sz="1400" dirty="0">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Câmp </a:t>
            </a:r>
            <a:r>
              <a:rPr lang="ro-RO" sz="1400" dirty="0" err="1">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Prebază</a:t>
            </a:r>
            <a:r>
              <a:rPr lang="ro-RO" sz="1400" dirty="0">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 pătlăgele vinete Belona – 0,05 ha.</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lnSpc>
                <a:spcPct val="115000"/>
              </a:lnSpc>
              <a:spcAft>
                <a:spcPts val="800"/>
              </a:spcAft>
              <a:buFont typeface="Trebuchet MS" panose="020B0603020202020204" pitchFamily="34" charset="0"/>
              <a:buChar char="-"/>
            </a:pPr>
            <a:r>
              <a:rPr lang="ro-RO" sz="1400" dirty="0">
                <a:solidFill>
                  <a:srgbClr val="000000"/>
                </a:solidFill>
                <a:effectLst/>
                <a:latin typeface="Trebuchet MS" panose="020B0603020202020204" pitchFamily="34" charset="0"/>
                <a:ea typeface="Times New Roman" panose="02020603050405020304" pitchFamily="18" charset="0"/>
                <a:cs typeface="Times New Roman" panose="02020603050405020304" pitchFamily="18" charset="0"/>
              </a:rPr>
              <a:t>Câmp Sămânța Amelioratorului (SA) soiul Tudora – 0,03 ha;   </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13" name="Rectangular Callout 15">
            <a:extLst>
              <a:ext uri="{FF2B5EF4-FFF2-40B4-BE49-F238E27FC236}">
                <a16:creationId xmlns:a16="http://schemas.microsoft.com/office/drawing/2014/main" id="{33726E4C-2208-B5B9-8988-D97475B3427C}"/>
              </a:ext>
            </a:extLst>
          </p:cNvPr>
          <p:cNvSpPr>
            <a:spLocks noChangeArrowheads="1"/>
          </p:cNvSpPr>
          <p:nvPr/>
        </p:nvSpPr>
        <p:spPr bwMode="auto">
          <a:xfrm>
            <a:off x="130175" y="3119480"/>
            <a:ext cx="1201738" cy="541337"/>
          </a:xfrm>
          <a:prstGeom prst="wedgeRectCallout">
            <a:avLst>
              <a:gd name="adj1" fmla="val 84884"/>
              <a:gd name="adj2" fmla="val -17843"/>
            </a:avLst>
          </a:prstGeom>
          <a:solidFill>
            <a:srgbClr val="3B812F">
              <a:lumMod val="40000"/>
              <a:lumOff val="60000"/>
            </a:srgbClr>
          </a:solidFill>
          <a:ln w="55000" cmpd="thickThin" algn="ctr">
            <a:solidFill>
              <a:srgbClr val="1E768C"/>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o-RO"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CP</a:t>
            </a:r>
            <a:endParaRPr kumimoji="0" lang="en-US" altLang="ro-RO" sz="1400" b="1" i="0" u="none" strike="noStrike" kern="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3839351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Verde">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1054</TotalTime>
  <Words>2773</Words>
  <Application>Microsoft Office PowerPoint</Application>
  <PresentationFormat>Ecran lat</PresentationFormat>
  <Paragraphs>349</Paragraphs>
  <Slides>19</Slides>
  <Notes>0</Notes>
  <HiddenSlides>0</HiddenSlides>
  <MMClips>0</MMClips>
  <ScaleCrop>false</ScaleCrop>
  <HeadingPairs>
    <vt:vector size="6" baseType="variant">
      <vt:variant>
        <vt:lpstr>Fonturi utilizate</vt:lpstr>
      </vt:variant>
      <vt:variant>
        <vt:i4>7</vt:i4>
      </vt:variant>
      <vt:variant>
        <vt:lpstr>Temă</vt:lpstr>
      </vt:variant>
      <vt:variant>
        <vt:i4>1</vt:i4>
      </vt:variant>
      <vt:variant>
        <vt:lpstr>Titluri diapozitive</vt:lpstr>
      </vt:variant>
      <vt:variant>
        <vt:i4>19</vt:i4>
      </vt:variant>
    </vt:vector>
  </HeadingPairs>
  <TitlesOfParts>
    <vt:vector size="27" baseType="lpstr">
      <vt:lpstr>Arial</vt:lpstr>
      <vt:lpstr>Calibri</vt:lpstr>
      <vt:lpstr>Century Gothic</vt:lpstr>
      <vt:lpstr>Lucida Sans Unicode</vt:lpstr>
      <vt:lpstr>Times New Roman</vt:lpstr>
      <vt:lpstr>Trebuchet MS</vt:lpstr>
      <vt:lpstr>Wingdings 3</vt:lpstr>
      <vt:lpstr>Ion</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Prezentare PowerPoint</dc:title>
  <dc:creator>ICDLF VIDRA</dc:creator>
  <cp:lastModifiedBy>ICDLF VIDRA</cp:lastModifiedBy>
  <cp:revision>16</cp:revision>
  <dcterms:created xsi:type="dcterms:W3CDTF">2023-10-08T15:04:22Z</dcterms:created>
  <dcterms:modified xsi:type="dcterms:W3CDTF">2025-10-23T10:54:05Z</dcterms:modified>
</cp:coreProperties>
</file>